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3" r:id="rId4"/>
  </p:sldMasterIdLst>
  <p:notesMasterIdLst>
    <p:notesMasterId r:id="rId6"/>
  </p:notesMasterIdLst>
  <p:handoutMasterIdLst>
    <p:handoutMasterId r:id="rId7"/>
  </p:handoutMasterIdLst>
  <p:sldIdLst>
    <p:sldId id="266" r:id="rId5"/>
  </p:sldIdLst>
  <p:sldSz cx="12192000" cy="6858000"/>
  <p:notesSz cx="6858000" cy="9144000"/>
  <p:defaultTextStyle>
    <a:defPPr rtl="0"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098"/>
    <a:srgbClr val="197DCE"/>
    <a:srgbClr val="BC7FBB"/>
    <a:srgbClr val="7FC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5" autoAdjust="0"/>
    <p:restoredTop sz="94274" autoAdjust="0"/>
  </p:normalViewPr>
  <p:slideViewPr>
    <p:cSldViewPr snapToGrid="0" showGuides="1">
      <p:cViewPr varScale="1">
        <p:scale>
          <a:sx n="127" d="100"/>
          <a:sy n="127" d="100"/>
        </p:scale>
        <p:origin x="568" y="17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5A9E02AD-574F-46B1-91CF-758ECD9272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DCDBB3E-0962-4543-8203-0E0084580C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AB8DB38-6127-4156-8B43-1DFB89B9A339}" type="datetime1">
              <a:rPr lang="it-IT" smtClean="0"/>
              <a:t>02/07/24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D61A4A7-FC01-4444-9707-74E93BD634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8D65D7-8813-49CE-A8BE-42984C5CBD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022FEE5-93F6-4794-9247-D82E88608B7E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84001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822AF-7F81-41D3-8D92-6648CAB9D6F9}" type="datetime1">
              <a:rPr lang="it-IT" smtClean="0"/>
              <a:pPr/>
              <a:t>02/07/24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3D78A92-0141-4330-8F3E-FAADFAC23844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488877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3D78A92-0141-4330-8F3E-FAADFAC23844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05939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igura a mano libera: Forma 29">
            <a:extLst>
              <a:ext uri="{FF2B5EF4-FFF2-40B4-BE49-F238E27FC236}">
                <a16:creationId xmlns:a16="http://schemas.microsoft.com/office/drawing/2014/main" id="{592CE00E-F2AB-4099-8BB8-F109C4F2EFDB}"/>
              </a:ext>
            </a:extLst>
          </p:cNvPr>
          <p:cNvSpPr/>
          <p:nvPr/>
        </p:nvSpPr>
        <p:spPr>
          <a:xfrm>
            <a:off x="11043829" y="4566099"/>
            <a:ext cx="1155814" cy="863685"/>
          </a:xfrm>
          <a:custGeom>
            <a:avLst/>
            <a:gdLst>
              <a:gd name="connsiteX0" fmla="*/ 1148938 w 1155813"/>
              <a:gd name="connsiteY0" fmla="*/ 12701 h 863685"/>
              <a:gd name="connsiteX1" fmla="*/ 173482 w 1155813"/>
              <a:gd name="connsiteY1" fmla="*/ 494079 h 863685"/>
              <a:gd name="connsiteX2" fmla="*/ 28688 w 1155813"/>
              <a:gd name="connsiteY2" fmla="*/ 759535 h 863685"/>
              <a:gd name="connsiteX3" fmla="*/ 31228 w 1155813"/>
              <a:gd name="connsiteY3" fmla="*/ 765885 h 863685"/>
              <a:gd name="connsiteX4" fmla="*/ 329707 w 1155813"/>
              <a:gd name="connsiteY4" fmla="*/ 812880 h 863685"/>
              <a:gd name="connsiteX5" fmla="*/ 1147668 w 1155813"/>
              <a:gd name="connsiteY5" fmla="*/ 408980 h 863685"/>
              <a:gd name="connsiteX6" fmla="*/ 1147668 w 1155813"/>
              <a:gd name="connsiteY6" fmla="*/ 12701 h 86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813" h="863685">
                <a:moveTo>
                  <a:pt x="1148938" y="12701"/>
                </a:moveTo>
                <a:lnTo>
                  <a:pt x="173482" y="494079"/>
                </a:lnTo>
                <a:cubicBezTo>
                  <a:pt x="173482" y="494079"/>
                  <a:pt x="-47520" y="603309"/>
                  <a:pt x="28688" y="759535"/>
                </a:cubicBezTo>
                <a:lnTo>
                  <a:pt x="31228" y="765885"/>
                </a:lnTo>
                <a:cubicBezTo>
                  <a:pt x="31228" y="765885"/>
                  <a:pt x="108705" y="922111"/>
                  <a:pt x="329707" y="812880"/>
                </a:cubicBezTo>
                <a:lnTo>
                  <a:pt x="1147668" y="408980"/>
                </a:lnTo>
                <a:lnTo>
                  <a:pt x="1147668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E0F651C6-BE74-4133-ABA8-316072D4F5B5}"/>
              </a:ext>
            </a:extLst>
          </p:cNvPr>
          <p:cNvSpPr/>
          <p:nvPr/>
        </p:nvSpPr>
        <p:spPr>
          <a:xfrm>
            <a:off x="6518963" y="-12701"/>
            <a:ext cx="5029695" cy="2146511"/>
          </a:xfrm>
          <a:custGeom>
            <a:avLst/>
            <a:gdLst>
              <a:gd name="connsiteX0" fmla="*/ 4942646 w 5029695"/>
              <a:gd name="connsiteY0" fmla="*/ 12701 h 2146511"/>
              <a:gd name="connsiteX1" fmla="*/ 860464 w 5029695"/>
              <a:gd name="connsiteY1" fmla="*/ 2025849 h 2146511"/>
              <a:gd name="connsiteX2" fmla="*/ 295258 w 5029695"/>
              <a:gd name="connsiteY2" fmla="*/ 2019499 h 2146511"/>
              <a:gd name="connsiteX3" fmla="*/ 116171 w 5029695"/>
              <a:gd name="connsiteY3" fmla="*/ 1820089 h 2146511"/>
              <a:gd name="connsiteX4" fmla="*/ 107280 w 5029695"/>
              <a:gd name="connsiteY4" fmla="*/ 1802307 h 2146511"/>
              <a:gd name="connsiteX5" fmla="*/ 165705 w 5029695"/>
              <a:gd name="connsiteY5" fmla="*/ 1273935 h 2146511"/>
              <a:gd name="connsiteX6" fmla="*/ 398138 w 5029695"/>
              <a:gd name="connsiteY6" fmla="*/ 1085957 h 2146511"/>
              <a:gd name="connsiteX7" fmla="*/ 2576402 w 5029695"/>
              <a:gd name="connsiteY7" fmla="*/ 12701 h 2146511"/>
              <a:gd name="connsiteX8" fmla="*/ 2490034 w 5029695"/>
              <a:gd name="connsiteY8" fmla="*/ 12701 h 2146511"/>
              <a:gd name="connsiteX9" fmla="*/ 381626 w 5029695"/>
              <a:gd name="connsiteY9" fmla="*/ 1052934 h 2146511"/>
              <a:gd name="connsiteX10" fmla="*/ 137762 w 5029695"/>
              <a:gd name="connsiteY10" fmla="*/ 1249803 h 2146511"/>
              <a:gd name="connsiteX11" fmla="*/ 74256 w 5029695"/>
              <a:gd name="connsiteY11" fmla="*/ 1820089 h 2146511"/>
              <a:gd name="connsiteX12" fmla="*/ 83147 w 5029695"/>
              <a:gd name="connsiteY12" fmla="*/ 1837871 h 2146511"/>
              <a:gd name="connsiteX13" fmla="*/ 273666 w 5029695"/>
              <a:gd name="connsiteY13" fmla="*/ 2051252 h 2146511"/>
              <a:gd name="connsiteX14" fmla="*/ 564525 w 5029695"/>
              <a:gd name="connsiteY14" fmla="*/ 2141431 h 2146511"/>
              <a:gd name="connsiteX15" fmla="*/ 878246 w 5029695"/>
              <a:gd name="connsiteY15" fmla="*/ 2060143 h 2146511"/>
              <a:gd name="connsiteX16" fmla="*/ 5029014 w 5029695"/>
              <a:gd name="connsiteY16" fmla="*/ 12701 h 2146511"/>
              <a:gd name="connsiteX17" fmla="*/ 4942646 w 5029695"/>
              <a:gd name="connsiteY17" fmla="*/ 12701 h 214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29695" h="2146511">
                <a:moveTo>
                  <a:pt x="4942646" y="12701"/>
                </a:moveTo>
                <a:lnTo>
                  <a:pt x="860464" y="2025849"/>
                </a:lnTo>
                <a:cubicBezTo>
                  <a:pt x="645812" y="2131270"/>
                  <a:pt x="456564" y="2130000"/>
                  <a:pt x="295258" y="2019499"/>
                </a:cubicBezTo>
                <a:cubicBezTo>
                  <a:pt x="174596" y="1936941"/>
                  <a:pt x="116171" y="1821359"/>
                  <a:pt x="116171" y="1820089"/>
                </a:cubicBezTo>
                <a:lnTo>
                  <a:pt x="107280" y="1802307"/>
                </a:lnTo>
                <a:cubicBezTo>
                  <a:pt x="13290" y="1611789"/>
                  <a:pt x="32342" y="1433971"/>
                  <a:pt x="165705" y="1273935"/>
                </a:cubicBezTo>
                <a:cubicBezTo>
                  <a:pt x="266045" y="1153274"/>
                  <a:pt x="395598" y="1087227"/>
                  <a:pt x="398138" y="1085957"/>
                </a:cubicBezTo>
                <a:lnTo>
                  <a:pt x="2576402" y="12701"/>
                </a:lnTo>
                <a:lnTo>
                  <a:pt x="2490034" y="12701"/>
                </a:lnTo>
                <a:lnTo>
                  <a:pt x="381626" y="1052934"/>
                </a:lnTo>
                <a:cubicBezTo>
                  <a:pt x="376546" y="1055474"/>
                  <a:pt x="243183" y="1121520"/>
                  <a:pt x="137762" y="1249803"/>
                </a:cubicBezTo>
                <a:cubicBezTo>
                  <a:pt x="38693" y="1369195"/>
                  <a:pt x="-51486" y="1564794"/>
                  <a:pt x="74256" y="1820089"/>
                </a:cubicBezTo>
                <a:lnTo>
                  <a:pt x="83147" y="1837871"/>
                </a:lnTo>
                <a:cubicBezTo>
                  <a:pt x="85687" y="1842952"/>
                  <a:pt x="145383" y="1962343"/>
                  <a:pt x="273666" y="2051252"/>
                </a:cubicBezTo>
                <a:cubicBezTo>
                  <a:pt x="342253" y="2098247"/>
                  <a:pt x="440053" y="2141431"/>
                  <a:pt x="564525" y="2141431"/>
                </a:cubicBezTo>
                <a:cubicBezTo>
                  <a:pt x="654703" y="2141431"/>
                  <a:pt x="758854" y="2119839"/>
                  <a:pt x="878246" y="2060143"/>
                </a:cubicBezTo>
                <a:lnTo>
                  <a:pt x="5029014" y="12701"/>
                </a:lnTo>
                <a:lnTo>
                  <a:pt x="4942646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it-IT" noProof="0" dirty="0"/>
          </a:p>
        </p:txBody>
      </p:sp>
      <p:pic>
        <p:nvPicPr>
          <p:cNvPr id="2" name="Immagine 1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CE385322-34A7-9291-1974-FD7EEAF729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751" r="2535" b="1"/>
          <a:stretch/>
        </p:blipFill>
        <p:spPr>
          <a:xfrm>
            <a:off x="4601468" y="6195316"/>
            <a:ext cx="2765104" cy="662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48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644251B7-A563-F6BC-2629-3A2A752D65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751" r="2535" b="1"/>
          <a:stretch/>
        </p:blipFill>
        <p:spPr>
          <a:xfrm>
            <a:off x="4601468" y="6195316"/>
            <a:ext cx="2765104" cy="662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74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</p:sldLayoutIdLst>
  <p:hf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pos="7106" userDrawn="1">
          <p15:clr>
            <a:srgbClr val="F26B43"/>
          </p15:clr>
        </p15:guide>
        <p15:guide id="4" orient="horz" pos="3748" userDrawn="1">
          <p15:clr>
            <a:srgbClr val="F26B43"/>
          </p15:clr>
        </p15:guide>
        <p15:guide id="5" pos="4407" userDrawn="1">
          <p15:clr>
            <a:srgbClr val="F26B43"/>
          </p15:clr>
        </p15:guide>
        <p15:guide id="6" pos="3273" userDrawn="1">
          <p15:clr>
            <a:srgbClr val="F26B43"/>
          </p15:clr>
        </p15:guide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64C9CC-E38A-467A-8F1C-459375F5EDF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55782" y="239713"/>
            <a:ext cx="5689600" cy="944851"/>
          </a:xfrm>
          <a:prstGeom prst="rect">
            <a:avLst/>
          </a:prstGeom>
        </p:spPr>
        <p:txBody>
          <a:bodyPr rtlCol="0"/>
          <a:lstStyle/>
          <a:p>
            <a:pPr algn="l" rtl="0"/>
            <a:r>
              <a:rPr lang="it-IT" sz="2800" dirty="0">
                <a:solidFill>
                  <a:srgbClr val="1B2098"/>
                </a:solidFill>
              </a:rPr>
              <a:t>Paper </a:t>
            </a:r>
            <a:r>
              <a:rPr lang="it-IT" sz="2800" dirty="0" err="1">
                <a:solidFill>
                  <a:srgbClr val="1B2098"/>
                </a:solidFill>
              </a:rPr>
              <a:t>title</a:t>
            </a:r>
            <a:br>
              <a:rPr lang="it-IT" sz="2800" dirty="0">
                <a:solidFill>
                  <a:srgbClr val="1B2098"/>
                </a:solidFill>
              </a:rPr>
            </a:br>
            <a:r>
              <a:rPr lang="it-IT" sz="2000" dirty="0" err="1">
                <a:solidFill>
                  <a:srgbClr val="1B2098"/>
                </a:solidFill>
              </a:rPr>
              <a:t>Authors</a:t>
            </a:r>
            <a:endParaRPr lang="it-IT" sz="2000" dirty="0">
              <a:solidFill>
                <a:srgbClr val="1B20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012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61E78B0D-84A3-D644-83BD-045F1763F8E5}" vid="{F9E2DAAE-78A9-2342-8E1C-6AC15B136DE8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024DF7-0783-4549-86B7-A48B29FBA9C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50F309C-DE10-4641-9043-BB7E781AC4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393BED-762D-4FA3-96CF-866F426A04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5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Tema1</vt:lpstr>
      <vt:lpstr>Paper title Authors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PRESENTAZIONE</dc:title>
  <dc:creator>Federica Faggiano</dc:creator>
  <cp:lastModifiedBy>Gianluca Mazzilli</cp:lastModifiedBy>
  <cp:revision>13</cp:revision>
  <dcterms:created xsi:type="dcterms:W3CDTF">2022-06-03T15:32:32Z</dcterms:created>
  <dcterms:modified xsi:type="dcterms:W3CDTF">2024-07-02T14:51:57Z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