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5201563" cy="360092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592">
          <p15:clr>
            <a:srgbClr val="A4A3A4"/>
          </p15:clr>
        </p15:guide>
        <p15:guide id="2" pos="10368">
          <p15:clr>
            <a:srgbClr val="A4A3A4"/>
          </p15:clr>
        </p15:guide>
        <p15:guide id="3" orient="horz" pos="9216">
          <p15:clr>
            <a:srgbClr val="A4A3A4"/>
          </p15:clr>
        </p15:guide>
        <p15:guide id="4" orient="horz" pos="7535">
          <p15:clr>
            <a:srgbClr val="A4A3A4"/>
          </p15:clr>
        </p15:guide>
        <p15:guide id="5" orient="horz" pos="15122">
          <p15:clr>
            <a:srgbClr val="A4A3A4"/>
          </p15:clr>
        </p15:guide>
        <p15:guide id="6" pos="793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Z6r3iIfWkrL2O4OmrYgq+07Jl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95" d="100"/>
          <a:sy n="95" d="100"/>
        </p:scale>
        <p:origin x="-240" y="-16208"/>
      </p:cViewPr>
      <p:guideLst>
        <p:guide orient="horz" pos="4592"/>
        <p:guide pos="10368"/>
        <p:guide orient="horz" pos="9216"/>
        <p:guide orient="horz" pos="7535"/>
        <p:guide orient="horz" pos="15122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30438" y="685800"/>
            <a:ext cx="2397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30438" y="685800"/>
            <a:ext cx="2397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890118" y="5893187"/>
            <a:ext cx="21421329" cy="12536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800"/>
              <a:buFont typeface="Calibri"/>
              <a:buNone/>
              <a:defRPr sz="2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3150196" y="18913201"/>
            <a:ext cx="18901172" cy="86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/>
            </a:lvl1pPr>
            <a:lvl2pPr lvl="1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None/>
              <a:defRPr sz="7300"/>
            </a:lvl2pPr>
            <a:lvl3pPr lvl="2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None/>
              <a:defRPr sz="6500"/>
            </a:lvl3pPr>
            <a:lvl4pPr lvl="3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4pPr>
            <a:lvl5pPr lvl="4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5pPr>
            <a:lvl6pPr lvl="5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6pPr>
            <a:lvl7pPr lvl="6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7pPr>
            <a:lvl8pPr lvl="7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8pPr>
            <a:lvl9pPr lvl="8" algn="ctr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1732608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177008" y="10141399"/>
            <a:ext cx="22847547" cy="21736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493820" y="14458210"/>
            <a:ext cx="30516187" cy="543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5531863" y="9181633"/>
            <a:ext cx="30516187" cy="15987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1732608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1732608" y="9585799"/>
            <a:ext cx="21736348" cy="22847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719483" y="8977321"/>
            <a:ext cx="21736348" cy="1497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800"/>
              <a:buFont typeface="Calibri"/>
              <a:buNone/>
              <a:defRPr sz="21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1719483" y="24097878"/>
            <a:ext cx="21736348" cy="7877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7300"/>
              <a:buNone/>
              <a:defRPr sz="73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6500"/>
              <a:buNone/>
              <a:defRPr sz="65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rgbClr val="888888"/>
              </a:buClr>
              <a:buSzPts val="5800"/>
              <a:buNone/>
              <a:defRPr sz="5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732608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732607" y="9585799"/>
            <a:ext cx="10710665" cy="22847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12758291" y="9585799"/>
            <a:ext cx="10710665" cy="22847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735891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735893" y="8827274"/>
            <a:ext cx="10661440" cy="4326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 b="1"/>
            </a:lvl1pPr>
            <a:lvl2pPr marL="914400" lvl="1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None/>
              <a:defRPr sz="7300" b="1"/>
            </a:lvl2pPr>
            <a:lvl3pPr marL="1371600" lvl="2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None/>
              <a:defRPr sz="6500" b="1"/>
            </a:lvl3pPr>
            <a:lvl4pPr marL="1828800" lvl="3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4pPr>
            <a:lvl5pPr marL="2286000" lvl="4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5pPr>
            <a:lvl6pPr marL="2743200" lvl="5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6pPr>
            <a:lvl7pPr marL="3200400" lvl="6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7pPr>
            <a:lvl8pPr marL="3657600" lvl="7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8pPr>
            <a:lvl9pPr marL="4114800" lvl="8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735893" y="13153383"/>
            <a:ext cx="10661440" cy="19346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12758293" y="8827274"/>
            <a:ext cx="10713947" cy="4326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 b="1"/>
            </a:lvl1pPr>
            <a:lvl2pPr marL="914400" lvl="1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None/>
              <a:defRPr sz="7300" b="1"/>
            </a:lvl2pPr>
            <a:lvl3pPr marL="1371600" lvl="2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None/>
              <a:defRPr sz="6500" b="1"/>
            </a:lvl3pPr>
            <a:lvl4pPr marL="1828800" lvl="3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4pPr>
            <a:lvl5pPr marL="2286000" lvl="4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5pPr>
            <a:lvl6pPr marL="2743200" lvl="5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6pPr>
            <a:lvl7pPr marL="3200400" lvl="6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7pPr>
            <a:lvl8pPr marL="3657600" lvl="7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8pPr>
            <a:lvl9pPr marL="4114800" lvl="8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12758293" y="13153383"/>
            <a:ext cx="10713947" cy="19346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732608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735891" y="2400618"/>
            <a:ext cx="8128160" cy="840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Calibri"/>
              <a:buNone/>
              <a:defRPr sz="1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10713947" y="5184676"/>
            <a:ext cx="12758291" cy="25589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9652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1600"/>
              <a:buChar char="•"/>
              <a:defRPr sz="11600"/>
            </a:lvl1pPr>
            <a:lvl2pPr marL="914400" lvl="1" indent="-8763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10200"/>
              <a:buChar char="•"/>
              <a:defRPr sz="10200"/>
            </a:lvl2pPr>
            <a:lvl3pPr marL="1371600" lvl="2" indent="-7810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8700"/>
              <a:buChar char="•"/>
              <a:defRPr sz="8700"/>
            </a:lvl3pPr>
            <a:lvl4pPr marL="1828800" lvl="3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4pPr>
            <a:lvl5pPr marL="2286000" lvl="4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5pPr>
            <a:lvl6pPr marL="2743200" lvl="5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6pPr>
            <a:lvl7pPr marL="3200400" lvl="6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7pPr>
            <a:lvl8pPr marL="3657600" lvl="7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8pPr>
            <a:lvl9pPr marL="4114800" lvl="8" indent="-69215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Char char="•"/>
              <a:defRPr sz="73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1735891" y="10802780"/>
            <a:ext cx="8128160" cy="20013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1pPr>
            <a:lvl2pPr marL="914400" lvl="1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/>
            </a:lvl2pPr>
            <a:lvl3pPr marL="1371600" lvl="2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3pPr>
            <a:lvl4pPr marL="1828800" lvl="3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4pPr>
            <a:lvl5pPr marL="2286000" lvl="4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5pPr>
            <a:lvl6pPr marL="2743200" lvl="5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6pPr>
            <a:lvl7pPr marL="3200400" lvl="6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7pPr>
            <a:lvl8pPr marL="3657600" lvl="7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8pPr>
            <a:lvl9pPr marL="4114800" lvl="8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735891" y="2400618"/>
            <a:ext cx="8128160" cy="840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Calibri"/>
              <a:buNone/>
              <a:defRPr sz="11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0713947" y="5184676"/>
            <a:ext cx="12758291" cy="25589916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735891" y="10802780"/>
            <a:ext cx="8128160" cy="200134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1pPr>
            <a:lvl2pPr marL="914400" lvl="1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5100"/>
              <a:buNone/>
              <a:defRPr sz="5100"/>
            </a:lvl2pPr>
            <a:lvl3pPr marL="1371600" lvl="2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/>
            </a:lvl3pPr>
            <a:lvl4pPr marL="1828800" lvl="3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4pPr>
            <a:lvl5pPr marL="2286000" lvl="4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5pPr>
            <a:lvl6pPr marL="2743200" lvl="5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6pPr>
            <a:lvl7pPr marL="3200400" lvl="6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7pPr>
            <a:lvl8pPr marL="3657600" lvl="7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8pPr>
            <a:lvl9pPr marL="4114800" lvl="8" indent="-228600" algn="l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732608" y="1917168"/>
            <a:ext cx="21736348" cy="6960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0"/>
              <a:buFont typeface="Calibri"/>
              <a:buNone/>
              <a:defRPr sz="1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732608" y="9585799"/>
            <a:ext cx="21736348" cy="22847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>
            <a:lvl1pPr marL="457200" marR="0" lvl="0" indent="-876300" algn="l" rtl="0">
              <a:lnSpc>
                <a:spcPct val="90000"/>
              </a:lnSpc>
              <a:spcBef>
                <a:spcPts val="3626"/>
              </a:spcBef>
              <a:spcAft>
                <a:spcPts val="0"/>
              </a:spcAft>
              <a:buClr>
                <a:schemeClr val="dk1"/>
              </a:buClr>
              <a:buSzPts val="10200"/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810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8700"/>
              <a:buFont typeface="Arial"/>
              <a:buChar char="•"/>
              <a:defRPr sz="8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921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7300"/>
              <a:buFont typeface="Arial"/>
              <a:buChar char="•"/>
              <a:defRPr sz="7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41350" algn="l" rtl="0">
              <a:lnSpc>
                <a:spcPct val="90000"/>
              </a:lnSpc>
              <a:spcBef>
                <a:spcPts val="1813"/>
              </a:spcBef>
              <a:spcAft>
                <a:spcPts val="0"/>
              </a:spcAft>
              <a:buClr>
                <a:schemeClr val="dk1"/>
              </a:buClr>
              <a:buSzPts val="6500"/>
              <a:buFont typeface="Arial"/>
              <a:buChar char="•"/>
              <a:defRPr sz="6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732608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8348018" y="33375260"/>
            <a:ext cx="8505528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17798605" y="33375260"/>
            <a:ext cx="5670351" cy="191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866783" y="4280233"/>
            <a:ext cx="21467998" cy="48574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0"/>
              </a:buClr>
              <a:buSzPts val="8200"/>
              <a:buFont typeface="Calibri"/>
              <a:buNone/>
            </a:pPr>
            <a:r>
              <a:rPr lang="en-US" sz="8200" b="1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br>
              <a:rPr lang="en-US" sz="8200" b="1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100" dirty="0">
                <a:solidFill>
                  <a:srgbClr val="3284BF"/>
                </a:solidFill>
                <a:latin typeface="Calibri"/>
                <a:ea typeface="Calibri"/>
                <a:cs typeface="Calibri"/>
                <a:sym typeface="Calibri"/>
              </a:rPr>
              <a:t>Author names</a:t>
            </a:r>
            <a:br>
              <a:rPr lang="en-US" sz="4100" dirty="0">
                <a:solidFill>
                  <a:srgbClr val="3284B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100" dirty="0">
                <a:solidFill>
                  <a:srgbClr val="3284BF"/>
                </a:solidFill>
                <a:latin typeface="Calibri"/>
                <a:ea typeface="Calibri"/>
                <a:cs typeface="Calibri"/>
                <a:sym typeface="Calibri"/>
              </a:rPr>
              <a:t>affiliation, email</a:t>
            </a:r>
            <a:endParaRPr dirty="0"/>
          </a:p>
        </p:txBody>
      </p:sp>
      <p:sp>
        <p:nvSpPr>
          <p:cNvPr id="89" name="Google Shape;89;p1"/>
          <p:cNvSpPr txBox="1"/>
          <p:nvPr/>
        </p:nvSpPr>
        <p:spPr>
          <a:xfrm>
            <a:off x="1423168" y="8138155"/>
            <a:ext cx="10477569" cy="73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spAutoFit/>
          </a:bodyPr>
          <a:lstStyle/>
          <a:p>
            <a:r>
              <a:rPr lang="en-US" sz="4100" dirty="0">
                <a:solidFill>
                  <a:srgbClr val="3284BF"/>
                </a:solidFill>
                <a:latin typeface="Calibri"/>
                <a:cs typeface="Calibri"/>
                <a:sym typeface="Calibri"/>
              </a:rPr>
              <a:t>Column 1</a:t>
            </a:r>
            <a:endParaRPr sz="4100" dirty="0">
              <a:solidFill>
                <a:srgbClr val="3284BF"/>
              </a:solidFill>
              <a:latin typeface="Calibri"/>
              <a:cs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" y="34298608"/>
            <a:ext cx="25201563" cy="50803"/>
          </a:xfrm>
          <a:prstGeom prst="rect">
            <a:avLst/>
          </a:prstGeom>
          <a:solidFill>
            <a:srgbClr val="3283BF"/>
          </a:solidFill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 baseline="-25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423169" y="9185215"/>
            <a:ext cx="10477570" cy="2074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reasoning behind your paper and how it began. You may include background information and/or your objective in this section. You may want to include charts, tables, other figures, or photographs. 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19280939" y="777730"/>
            <a:ext cx="4978267" cy="2348908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3283B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3600" tIns="51800" rIns="103600" bIns="51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300">
                <a:solidFill>
                  <a:srgbClr val="3284BF"/>
                </a:solidFill>
                <a:latin typeface="Calibri"/>
                <a:ea typeface="Calibri"/>
                <a:cs typeface="Calibri"/>
                <a:sym typeface="Calibri"/>
              </a:rPr>
              <a:t>Affiliation LOGO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359148" y="34533176"/>
            <a:ext cx="24511339" cy="2178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0"/>
              </a:buClr>
              <a:buSzPts val="3200"/>
              <a:buFont typeface="Calibri"/>
              <a:buNone/>
            </a:pPr>
            <a:r>
              <a:rPr lang="en-US" sz="3200" b="1" u="none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XR SALENTO 2024</a:t>
            </a:r>
            <a:r>
              <a:rPr lang="en-US" sz="3200" b="0" u="none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 - </a:t>
            </a:r>
            <a:r>
              <a:rPr lang="en-US" sz="3200" b="0" i="1" u="none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International Conference on eXtended Reality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0"/>
              </a:buClr>
              <a:buSzPts val="3200"/>
              <a:buFont typeface="Calibri"/>
              <a:buNone/>
            </a:pPr>
            <a:r>
              <a:rPr lang="en-US" sz="3200" b="0" u="none" dirty="0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rPr>
              <a:t>September 4 - 7, 2024 - Lecce, Italy</a:t>
            </a:r>
            <a:endParaRPr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13539781" y="8136435"/>
            <a:ext cx="10477569" cy="73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 dirty="0">
                <a:solidFill>
                  <a:srgbClr val="3284BF"/>
                </a:solidFill>
                <a:latin typeface="Calibri"/>
                <a:cs typeface="Calibri"/>
                <a:sym typeface="Calibri"/>
              </a:rPr>
              <a:t>Column 2</a:t>
            </a:r>
            <a:endParaRPr sz="4100" dirty="0">
              <a:solidFill>
                <a:srgbClr val="3284BF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3584665" y="9183495"/>
            <a:ext cx="10477570" cy="2074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3600" tIns="51800" rIns="103600" bIns="51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the reasoning behind your paper and how it began. You may include background information and/or your objective in this section. You may want to include charts, tables, other figures, or photographs. 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26" y="7264458"/>
            <a:ext cx="25201500" cy="50700"/>
          </a:xfrm>
          <a:prstGeom prst="rect">
            <a:avLst/>
          </a:prstGeom>
          <a:solidFill>
            <a:srgbClr val="3283BF"/>
          </a:solidFill>
          <a:ln>
            <a:noFill/>
          </a:ln>
        </p:spPr>
        <p:txBody>
          <a:bodyPr spcFirstLastPara="1" wrap="square" lIns="103600" tIns="51800" rIns="103600" bIns="518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 baseline="-25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Immagine 2" descr="Immagine che contiene testo, Carattere, schermata, Elementi grafici&#10;&#10;Descrizione generata automaticamente">
            <a:extLst>
              <a:ext uri="{FF2B5EF4-FFF2-40B4-BE49-F238E27FC236}">
                <a16:creationId xmlns:a16="http://schemas.microsoft.com/office/drawing/2014/main" id="{EDCA3E90-982F-65B4-AB99-42FDA70FA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156" y="694689"/>
            <a:ext cx="7686453" cy="1905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113</Words>
  <Application>Microsoft Macintosh PowerPoint</Application>
  <PresentationFormat>Personalizzato</PresentationFormat>
  <Paragraphs>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Author names affiliation, email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Author names affiliation, email</dc:title>
  <cp:lastModifiedBy>Lucio De Paolis</cp:lastModifiedBy>
  <cp:revision>3</cp:revision>
  <dcterms:created xsi:type="dcterms:W3CDTF">2015-02-24T18:33:10Z</dcterms:created>
  <dcterms:modified xsi:type="dcterms:W3CDTF">2024-05-14T13:38:05Z</dcterms:modified>
</cp:coreProperties>
</file>