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03" r:id="rId4"/>
    <p:sldMasterId id="2147483833" r:id="rId5"/>
  </p:sldMasterIdLst>
  <p:notesMasterIdLst>
    <p:notesMasterId r:id="rId13"/>
  </p:notesMasterIdLst>
  <p:handoutMasterIdLst>
    <p:handoutMasterId r:id="rId14"/>
  </p:handoutMasterIdLst>
  <p:sldIdLst>
    <p:sldId id="266" r:id="rId6"/>
    <p:sldId id="257" r:id="rId7"/>
    <p:sldId id="258" r:id="rId8"/>
    <p:sldId id="259" r:id="rId9"/>
    <p:sldId id="260" r:id="rId10"/>
    <p:sldId id="270" r:id="rId11"/>
    <p:sldId id="269" r:id="rId12"/>
  </p:sldIdLst>
  <p:sldSz cx="12192000" cy="6858000"/>
  <p:notesSz cx="6858000" cy="9144000"/>
  <p:defaultTextStyle>
    <a:defPPr rtl="0"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6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2098"/>
    <a:srgbClr val="197DCE"/>
    <a:srgbClr val="BC7FBB"/>
    <a:srgbClr val="7FC6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98" autoAdjust="0"/>
    <p:restoredTop sz="94274" autoAdjust="0"/>
  </p:normalViewPr>
  <p:slideViewPr>
    <p:cSldViewPr snapToGrid="0" showGuides="1">
      <p:cViewPr varScale="1">
        <p:scale>
          <a:sx n="141" d="100"/>
          <a:sy n="141" d="100"/>
        </p:scale>
        <p:origin x="616" y="184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Vendite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D8C-473F-91FD-A876418816A2}"/>
              </c:ext>
            </c:extLst>
          </c:dPt>
          <c:dPt>
            <c:idx val="1"/>
            <c:bubble3D val="0"/>
            <c:spPr>
              <a:solidFill>
                <a:schemeClr val="accent1">
                  <a:alpha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E0A-4A49-A520-6FB0B0F0044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D8C-473F-91FD-A876418816A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E0A-4A49-A520-6FB0B0F00448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E0A-4A49-A520-6FB0B0F00448}"/>
              </c:ext>
            </c:extLst>
          </c:dPt>
          <c:dPt>
            <c:idx val="5"/>
            <c:bubble3D val="0"/>
            <c:spPr>
              <a:solidFill>
                <a:schemeClr val="accent2">
                  <a:alpha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3E0A-4A49-A520-6FB0B0F00448}"/>
              </c:ext>
            </c:extLst>
          </c:dPt>
          <c:cat>
            <c:strRef>
              <c:f>Sheet1!$A$2:$A$7</c:f>
              <c:strCache>
                <c:ptCount val="4"/>
                <c:pt idx="0">
                  <c:v>1° trim</c:v>
                </c:pt>
                <c:pt idx="1">
                  <c:v>2° trim</c:v>
                </c:pt>
                <c:pt idx="2">
                  <c:v>3° trim</c:v>
                </c:pt>
                <c:pt idx="3">
                  <c:v>4° trim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30</c:v>
                </c:pt>
                <c:pt idx="1">
                  <c:v>25</c:v>
                </c:pt>
                <c:pt idx="2">
                  <c:v>20</c:v>
                </c:pt>
                <c:pt idx="3">
                  <c:v>10</c:v>
                </c:pt>
                <c:pt idx="4">
                  <c:v>10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0A-4A49-A520-6FB0B0F004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2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lang="it-IT" noProof="0"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5A9E02AD-574F-46B1-91CF-758ECD9272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DCDBB3E-0962-4543-8203-0E0084580CE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AB8DB38-6127-4156-8B43-1DFB89B9A339}" type="datetime1">
              <a:rPr lang="it-IT" smtClean="0"/>
              <a:t>14/05/24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D61A4A7-FC01-4444-9707-74E93BD634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28D65D7-8813-49CE-A8BE-42984C5CBDA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022FEE5-93F6-4794-9247-D82E88608B7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84001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5822AF-7F81-41D3-8D92-6648CAB9D6F9}" type="datetime1">
              <a:rPr lang="it-IT" smtClean="0"/>
              <a:pPr/>
              <a:t>14/05/24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 dirty="0"/>
              <a:t>Modifica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3D78A92-0141-4330-8F3E-FAADFAC23844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7488877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05939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it-IT" smtClean="0"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1750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it-IT" smtClean="0"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36778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it-IT" smtClean="0"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87016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it-IT" smtClean="0"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44440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it-IT" smtClean="0"/>
              <a:t>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486801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it-IT" smtClean="0"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84939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9AD403-A15F-4A2F-B050-AB874136E7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9247" y="2297532"/>
            <a:ext cx="5690680" cy="1517356"/>
          </a:xfrm>
        </p:spPr>
        <p:txBody>
          <a:bodyPr rtlCol="0">
            <a:noAutofit/>
          </a:bodyPr>
          <a:lstStyle>
            <a:lvl1pPr>
              <a:defRPr sz="5400"/>
            </a:lvl1pPr>
          </a:lstStyle>
          <a:p>
            <a:pPr rtl="0"/>
            <a:r>
              <a:rPr lang="it-IT" noProof="0" dirty="0"/>
              <a:t>Title of the paper</a:t>
            </a:r>
          </a:p>
        </p:txBody>
      </p:sp>
      <p:sp>
        <p:nvSpPr>
          <p:cNvPr id="29" name="Figura a mano libera: Forma 28">
            <a:extLst>
              <a:ext uri="{FF2B5EF4-FFF2-40B4-BE49-F238E27FC236}">
                <a16:creationId xmlns:a16="http://schemas.microsoft.com/office/drawing/2014/main" id="{81A4F88F-4E35-4BB3-AD24-CAC580C12F96}"/>
              </a:ext>
            </a:extLst>
          </p:cNvPr>
          <p:cNvSpPr/>
          <p:nvPr/>
        </p:nvSpPr>
        <p:spPr>
          <a:xfrm>
            <a:off x="9029960" y="3787993"/>
            <a:ext cx="3175313" cy="2514748"/>
          </a:xfrm>
          <a:custGeom>
            <a:avLst/>
            <a:gdLst>
              <a:gd name="connsiteX0" fmla="*/ 3162808 w 3175312"/>
              <a:gd name="connsiteY0" fmla="*/ 12701 h 2946690"/>
              <a:gd name="connsiteX1" fmla="*/ 487925 w 3175312"/>
              <a:gd name="connsiteY1" fmla="*/ 1331091 h 2946690"/>
              <a:gd name="connsiteX2" fmla="*/ 113238 w 3175312"/>
              <a:gd name="connsiteY2" fmla="*/ 2433559 h 2946690"/>
              <a:gd name="connsiteX3" fmla="*/ 127209 w 3175312"/>
              <a:gd name="connsiteY3" fmla="*/ 2461502 h 2946690"/>
              <a:gd name="connsiteX4" fmla="*/ 1229677 w 3175312"/>
              <a:gd name="connsiteY4" fmla="*/ 2836189 h 2946690"/>
              <a:gd name="connsiteX5" fmla="*/ 3162808 w 3175312"/>
              <a:gd name="connsiteY5" fmla="*/ 1882325 h 2946690"/>
              <a:gd name="connsiteX6" fmla="*/ 3162808 w 3175312"/>
              <a:gd name="connsiteY6" fmla="*/ 12701 h 2946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75312" h="2946690">
                <a:moveTo>
                  <a:pt x="3162808" y="12701"/>
                </a:moveTo>
                <a:lnTo>
                  <a:pt x="487925" y="1331091"/>
                </a:lnTo>
                <a:cubicBezTo>
                  <a:pt x="487925" y="1331091"/>
                  <a:pt x="-250018" y="1695617"/>
                  <a:pt x="113238" y="2433559"/>
                </a:cubicBezTo>
                <a:lnTo>
                  <a:pt x="127209" y="2461502"/>
                </a:lnTo>
                <a:cubicBezTo>
                  <a:pt x="127209" y="2461502"/>
                  <a:pt x="491735" y="3199445"/>
                  <a:pt x="1229677" y="2836189"/>
                </a:cubicBezTo>
                <a:lnTo>
                  <a:pt x="3162808" y="1882325"/>
                </a:lnTo>
                <a:lnTo>
                  <a:pt x="3162808" y="12701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 dirty="0"/>
          </a:p>
        </p:txBody>
      </p:sp>
      <p:sp>
        <p:nvSpPr>
          <p:cNvPr id="30" name="Figura a mano libera: Forma 29">
            <a:extLst>
              <a:ext uri="{FF2B5EF4-FFF2-40B4-BE49-F238E27FC236}">
                <a16:creationId xmlns:a16="http://schemas.microsoft.com/office/drawing/2014/main" id="{592CE00E-F2AB-4099-8BB8-F109C4F2EFDB}"/>
              </a:ext>
            </a:extLst>
          </p:cNvPr>
          <p:cNvSpPr/>
          <p:nvPr/>
        </p:nvSpPr>
        <p:spPr>
          <a:xfrm>
            <a:off x="11043829" y="4566099"/>
            <a:ext cx="1155814" cy="863685"/>
          </a:xfrm>
          <a:custGeom>
            <a:avLst/>
            <a:gdLst>
              <a:gd name="connsiteX0" fmla="*/ 1148938 w 1155813"/>
              <a:gd name="connsiteY0" fmla="*/ 12701 h 863685"/>
              <a:gd name="connsiteX1" fmla="*/ 173482 w 1155813"/>
              <a:gd name="connsiteY1" fmla="*/ 494079 h 863685"/>
              <a:gd name="connsiteX2" fmla="*/ 28688 w 1155813"/>
              <a:gd name="connsiteY2" fmla="*/ 759535 h 863685"/>
              <a:gd name="connsiteX3" fmla="*/ 31228 w 1155813"/>
              <a:gd name="connsiteY3" fmla="*/ 765885 h 863685"/>
              <a:gd name="connsiteX4" fmla="*/ 329707 w 1155813"/>
              <a:gd name="connsiteY4" fmla="*/ 812880 h 863685"/>
              <a:gd name="connsiteX5" fmla="*/ 1147668 w 1155813"/>
              <a:gd name="connsiteY5" fmla="*/ 408980 h 863685"/>
              <a:gd name="connsiteX6" fmla="*/ 1147668 w 1155813"/>
              <a:gd name="connsiteY6" fmla="*/ 12701 h 863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5813" h="863685">
                <a:moveTo>
                  <a:pt x="1148938" y="12701"/>
                </a:moveTo>
                <a:lnTo>
                  <a:pt x="173482" y="494079"/>
                </a:lnTo>
                <a:cubicBezTo>
                  <a:pt x="173482" y="494079"/>
                  <a:pt x="-47520" y="603309"/>
                  <a:pt x="28688" y="759535"/>
                </a:cubicBezTo>
                <a:lnTo>
                  <a:pt x="31228" y="765885"/>
                </a:lnTo>
                <a:cubicBezTo>
                  <a:pt x="31228" y="765885"/>
                  <a:pt x="108705" y="922111"/>
                  <a:pt x="329707" y="812880"/>
                </a:cubicBezTo>
                <a:lnTo>
                  <a:pt x="1147668" y="408980"/>
                </a:lnTo>
                <a:lnTo>
                  <a:pt x="1147668" y="12701"/>
                </a:lnTo>
                <a:close/>
              </a:path>
            </a:pathLst>
          </a:custGeom>
          <a:solidFill>
            <a:schemeClr val="bg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 dirty="0"/>
          </a:p>
        </p:txBody>
      </p:sp>
      <p:sp>
        <p:nvSpPr>
          <p:cNvPr id="32" name="Figura a mano libera: Forma 31">
            <a:extLst>
              <a:ext uri="{FF2B5EF4-FFF2-40B4-BE49-F238E27FC236}">
                <a16:creationId xmlns:a16="http://schemas.microsoft.com/office/drawing/2014/main" id="{B0920EEC-7CE3-4708-93D2-53699D17E5E3}"/>
              </a:ext>
            </a:extLst>
          </p:cNvPr>
          <p:cNvSpPr/>
          <p:nvPr/>
        </p:nvSpPr>
        <p:spPr>
          <a:xfrm>
            <a:off x="10743661" y="-1689"/>
            <a:ext cx="1447943" cy="1003399"/>
          </a:xfrm>
          <a:custGeom>
            <a:avLst/>
            <a:gdLst>
              <a:gd name="connsiteX0" fmla="*/ 1446147 w 1447942"/>
              <a:gd name="connsiteY0" fmla="*/ 12701 h 1003398"/>
              <a:gd name="connsiteX1" fmla="*/ 173482 w 1447942"/>
              <a:gd name="connsiteY1" fmla="*/ 640143 h 1003398"/>
              <a:gd name="connsiteX2" fmla="*/ 28688 w 1447942"/>
              <a:gd name="connsiteY2" fmla="*/ 905599 h 1003398"/>
              <a:gd name="connsiteX3" fmla="*/ 31227 w 1447942"/>
              <a:gd name="connsiteY3" fmla="*/ 911950 h 1003398"/>
              <a:gd name="connsiteX4" fmla="*/ 329707 w 1447942"/>
              <a:gd name="connsiteY4" fmla="*/ 958944 h 1003398"/>
              <a:gd name="connsiteX5" fmla="*/ 1446147 w 1447942"/>
              <a:gd name="connsiteY5" fmla="*/ 408980 h 1003398"/>
              <a:gd name="connsiteX6" fmla="*/ 1446147 w 1447942"/>
              <a:gd name="connsiteY6" fmla="*/ 12701 h 1003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47942" h="1003398">
                <a:moveTo>
                  <a:pt x="1446147" y="12701"/>
                </a:moveTo>
                <a:lnTo>
                  <a:pt x="173482" y="640143"/>
                </a:lnTo>
                <a:cubicBezTo>
                  <a:pt x="173482" y="640143"/>
                  <a:pt x="-47520" y="749374"/>
                  <a:pt x="28688" y="905599"/>
                </a:cubicBezTo>
                <a:lnTo>
                  <a:pt x="31227" y="911950"/>
                </a:lnTo>
                <a:cubicBezTo>
                  <a:pt x="31227" y="911950"/>
                  <a:pt x="108705" y="1068175"/>
                  <a:pt x="329707" y="958944"/>
                </a:cubicBezTo>
                <a:lnTo>
                  <a:pt x="1446147" y="408980"/>
                </a:lnTo>
                <a:lnTo>
                  <a:pt x="1446147" y="12701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 dirty="0"/>
          </a:p>
        </p:txBody>
      </p:sp>
      <p:sp>
        <p:nvSpPr>
          <p:cNvPr id="33" name="Figura a mano libera: Forma 32">
            <a:extLst>
              <a:ext uri="{FF2B5EF4-FFF2-40B4-BE49-F238E27FC236}">
                <a16:creationId xmlns:a16="http://schemas.microsoft.com/office/drawing/2014/main" id="{2DF8B751-9294-46D5-B390-5D322195540F}"/>
              </a:ext>
            </a:extLst>
          </p:cNvPr>
          <p:cNvSpPr/>
          <p:nvPr/>
        </p:nvSpPr>
        <p:spPr>
          <a:xfrm>
            <a:off x="6536780" y="-12701"/>
            <a:ext cx="4978890" cy="2133810"/>
          </a:xfrm>
          <a:custGeom>
            <a:avLst/>
            <a:gdLst>
              <a:gd name="connsiteX0" fmla="*/ 2515401 w 4978890"/>
              <a:gd name="connsiteY0" fmla="*/ 12701 h 2133810"/>
              <a:gd name="connsiteX1" fmla="*/ 371430 w 4978890"/>
              <a:gd name="connsiteY1" fmla="*/ 1069445 h 2133810"/>
              <a:gd name="connsiteX2" fmla="*/ 72951 w 4978890"/>
              <a:gd name="connsiteY2" fmla="*/ 1811198 h 2133810"/>
              <a:gd name="connsiteX3" fmla="*/ 81841 w 4978890"/>
              <a:gd name="connsiteY3" fmla="*/ 1828980 h 2133810"/>
              <a:gd name="connsiteX4" fmla="*/ 851538 w 4978890"/>
              <a:gd name="connsiteY4" fmla="*/ 2043631 h 2133810"/>
              <a:gd name="connsiteX5" fmla="*/ 4968013 w 4978890"/>
              <a:gd name="connsiteY5" fmla="*/ 12701 h 2133810"/>
              <a:gd name="connsiteX6" fmla="*/ 2515401 w 4978890"/>
              <a:gd name="connsiteY6" fmla="*/ 12701 h 2133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78890" h="2133810">
                <a:moveTo>
                  <a:pt x="2515401" y="12701"/>
                </a:moveTo>
                <a:lnTo>
                  <a:pt x="371430" y="1069445"/>
                </a:lnTo>
                <a:cubicBezTo>
                  <a:pt x="371430" y="1069445"/>
                  <a:pt x="-163293" y="1333631"/>
                  <a:pt x="72951" y="1811198"/>
                </a:cubicBezTo>
                <a:lnTo>
                  <a:pt x="81841" y="1828980"/>
                </a:lnTo>
                <a:cubicBezTo>
                  <a:pt x="81841" y="1828980"/>
                  <a:pt x="316814" y="2306547"/>
                  <a:pt x="851538" y="2043631"/>
                </a:cubicBezTo>
                <a:lnTo>
                  <a:pt x="4968013" y="12701"/>
                </a:lnTo>
                <a:lnTo>
                  <a:pt x="2515401" y="12701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 dirty="0"/>
          </a:p>
        </p:txBody>
      </p:sp>
      <p:sp>
        <p:nvSpPr>
          <p:cNvPr id="34" name="Figura a mano libera: Forma 33">
            <a:extLst>
              <a:ext uri="{FF2B5EF4-FFF2-40B4-BE49-F238E27FC236}">
                <a16:creationId xmlns:a16="http://schemas.microsoft.com/office/drawing/2014/main" id="{E0F651C6-BE74-4133-ABA8-316072D4F5B5}"/>
              </a:ext>
            </a:extLst>
          </p:cNvPr>
          <p:cNvSpPr/>
          <p:nvPr/>
        </p:nvSpPr>
        <p:spPr>
          <a:xfrm>
            <a:off x="6518963" y="-12701"/>
            <a:ext cx="5029695" cy="2146511"/>
          </a:xfrm>
          <a:custGeom>
            <a:avLst/>
            <a:gdLst>
              <a:gd name="connsiteX0" fmla="*/ 4942646 w 5029695"/>
              <a:gd name="connsiteY0" fmla="*/ 12701 h 2146511"/>
              <a:gd name="connsiteX1" fmla="*/ 860464 w 5029695"/>
              <a:gd name="connsiteY1" fmla="*/ 2025849 h 2146511"/>
              <a:gd name="connsiteX2" fmla="*/ 295258 w 5029695"/>
              <a:gd name="connsiteY2" fmla="*/ 2019499 h 2146511"/>
              <a:gd name="connsiteX3" fmla="*/ 116171 w 5029695"/>
              <a:gd name="connsiteY3" fmla="*/ 1820089 h 2146511"/>
              <a:gd name="connsiteX4" fmla="*/ 107280 w 5029695"/>
              <a:gd name="connsiteY4" fmla="*/ 1802307 h 2146511"/>
              <a:gd name="connsiteX5" fmla="*/ 165705 w 5029695"/>
              <a:gd name="connsiteY5" fmla="*/ 1273935 h 2146511"/>
              <a:gd name="connsiteX6" fmla="*/ 398138 w 5029695"/>
              <a:gd name="connsiteY6" fmla="*/ 1085957 h 2146511"/>
              <a:gd name="connsiteX7" fmla="*/ 2576402 w 5029695"/>
              <a:gd name="connsiteY7" fmla="*/ 12701 h 2146511"/>
              <a:gd name="connsiteX8" fmla="*/ 2490034 w 5029695"/>
              <a:gd name="connsiteY8" fmla="*/ 12701 h 2146511"/>
              <a:gd name="connsiteX9" fmla="*/ 381626 w 5029695"/>
              <a:gd name="connsiteY9" fmla="*/ 1052934 h 2146511"/>
              <a:gd name="connsiteX10" fmla="*/ 137762 w 5029695"/>
              <a:gd name="connsiteY10" fmla="*/ 1249803 h 2146511"/>
              <a:gd name="connsiteX11" fmla="*/ 74256 w 5029695"/>
              <a:gd name="connsiteY11" fmla="*/ 1820089 h 2146511"/>
              <a:gd name="connsiteX12" fmla="*/ 83147 w 5029695"/>
              <a:gd name="connsiteY12" fmla="*/ 1837871 h 2146511"/>
              <a:gd name="connsiteX13" fmla="*/ 273666 w 5029695"/>
              <a:gd name="connsiteY13" fmla="*/ 2051252 h 2146511"/>
              <a:gd name="connsiteX14" fmla="*/ 564525 w 5029695"/>
              <a:gd name="connsiteY14" fmla="*/ 2141431 h 2146511"/>
              <a:gd name="connsiteX15" fmla="*/ 878246 w 5029695"/>
              <a:gd name="connsiteY15" fmla="*/ 2060143 h 2146511"/>
              <a:gd name="connsiteX16" fmla="*/ 5029014 w 5029695"/>
              <a:gd name="connsiteY16" fmla="*/ 12701 h 2146511"/>
              <a:gd name="connsiteX17" fmla="*/ 4942646 w 5029695"/>
              <a:gd name="connsiteY17" fmla="*/ 12701 h 2146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029695" h="2146511">
                <a:moveTo>
                  <a:pt x="4942646" y="12701"/>
                </a:moveTo>
                <a:lnTo>
                  <a:pt x="860464" y="2025849"/>
                </a:lnTo>
                <a:cubicBezTo>
                  <a:pt x="645812" y="2131270"/>
                  <a:pt x="456564" y="2130000"/>
                  <a:pt x="295258" y="2019499"/>
                </a:cubicBezTo>
                <a:cubicBezTo>
                  <a:pt x="174596" y="1936941"/>
                  <a:pt x="116171" y="1821359"/>
                  <a:pt x="116171" y="1820089"/>
                </a:cubicBezTo>
                <a:lnTo>
                  <a:pt x="107280" y="1802307"/>
                </a:lnTo>
                <a:cubicBezTo>
                  <a:pt x="13290" y="1611789"/>
                  <a:pt x="32342" y="1433971"/>
                  <a:pt x="165705" y="1273935"/>
                </a:cubicBezTo>
                <a:cubicBezTo>
                  <a:pt x="266045" y="1153274"/>
                  <a:pt x="395598" y="1087227"/>
                  <a:pt x="398138" y="1085957"/>
                </a:cubicBezTo>
                <a:lnTo>
                  <a:pt x="2576402" y="12701"/>
                </a:lnTo>
                <a:lnTo>
                  <a:pt x="2490034" y="12701"/>
                </a:lnTo>
                <a:lnTo>
                  <a:pt x="381626" y="1052934"/>
                </a:lnTo>
                <a:cubicBezTo>
                  <a:pt x="376546" y="1055474"/>
                  <a:pt x="243183" y="1121520"/>
                  <a:pt x="137762" y="1249803"/>
                </a:cubicBezTo>
                <a:cubicBezTo>
                  <a:pt x="38693" y="1369195"/>
                  <a:pt x="-51486" y="1564794"/>
                  <a:pt x="74256" y="1820089"/>
                </a:cubicBezTo>
                <a:lnTo>
                  <a:pt x="83147" y="1837871"/>
                </a:lnTo>
                <a:cubicBezTo>
                  <a:pt x="85687" y="1842952"/>
                  <a:pt x="145383" y="1962343"/>
                  <a:pt x="273666" y="2051252"/>
                </a:cubicBezTo>
                <a:cubicBezTo>
                  <a:pt x="342253" y="2098247"/>
                  <a:pt x="440053" y="2141431"/>
                  <a:pt x="564525" y="2141431"/>
                </a:cubicBezTo>
                <a:cubicBezTo>
                  <a:pt x="654703" y="2141431"/>
                  <a:pt x="758854" y="2119839"/>
                  <a:pt x="878246" y="2060143"/>
                </a:cubicBezTo>
                <a:lnTo>
                  <a:pt x="5029014" y="12701"/>
                </a:lnTo>
                <a:lnTo>
                  <a:pt x="4942646" y="12701"/>
                </a:lnTo>
                <a:close/>
              </a:path>
            </a:pathLst>
          </a:custGeom>
          <a:solidFill>
            <a:schemeClr val="bg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 dirty="0"/>
          </a:p>
        </p:txBody>
      </p:sp>
      <p:sp>
        <p:nvSpPr>
          <p:cNvPr id="36" name="Segnaposto testo 14">
            <a:extLst>
              <a:ext uri="{FF2B5EF4-FFF2-40B4-BE49-F238E27FC236}">
                <a16:creationId xmlns:a16="http://schemas.microsoft.com/office/drawing/2014/main" id="{2A3D73F7-77EC-4576-B541-20C032F462DC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1126918" y="4285974"/>
            <a:ext cx="3629300" cy="949829"/>
          </a:xfrm>
        </p:spPr>
        <p:txBody>
          <a:bodyPr rtlCol="0">
            <a:normAutofit/>
          </a:bodyPr>
          <a:lstStyle>
            <a:lvl1pPr marL="0" indent="0" algn="ctr">
              <a:buNone/>
              <a:defRPr lang="it-IT" sz="4000" b="0" i="0" kern="1200" cap="none" spc="-150" noProof="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lvl="0" rtl="0"/>
            <a:r>
              <a:rPr lang="it-IT" noProof="0" dirty="0" err="1"/>
              <a:t>Authors</a:t>
            </a:r>
            <a:endParaRPr lang="it-IT" noProof="0" dirty="0"/>
          </a:p>
        </p:txBody>
      </p:sp>
      <p:sp>
        <p:nvSpPr>
          <p:cNvPr id="40" name="Elemento grafico 37">
            <a:extLst>
              <a:ext uri="{FF2B5EF4-FFF2-40B4-BE49-F238E27FC236}">
                <a16:creationId xmlns:a16="http://schemas.microsoft.com/office/drawing/2014/main" id="{9F75ED2D-7077-4753-B623-4B9A718EB224}"/>
              </a:ext>
            </a:extLst>
          </p:cNvPr>
          <p:cNvSpPr/>
          <p:nvPr userDrawn="1"/>
        </p:nvSpPr>
        <p:spPr>
          <a:xfrm>
            <a:off x="1236376" y="3985240"/>
            <a:ext cx="2158296" cy="151200"/>
          </a:xfrm>
          <a:custGeom>
            <a:avLst/>
            <a:gdLst>
              <a:gd name="connsiteX0" fmla="*/ 2087180 w 2158295"/>
              <a:gd name="connsiteY0" fmla="*/ 153601 h 165045"/>
              <a:gd name="connsiteX1" fmla="*/ 82504 w 2158295"/>
              <a:gd name="connsiteY1" fmla="*/ 153601 h 165045"/>
              <a:gd name="connsiteX2" fmla="*/ 12677 w 2158295"/>
              <a:gd name="connsiteY2" fmla="*/ 83774 h 165045"/>
              <a:gd name="connsiteX3" fmla="*/ 12677 w 2158295"/>
              <a:gd name="connsiteY3" fmla="*/ 83774 h 165045"/>
              <a:gd name="connsiteX4" fmla="*/ 82504 w 2158295"/>
              <a:gd name="connsiteY4" fmla="*/ 12677 h 165045"/>
              <a:gd name="connsiteX5" fmla="*/ 2087180 w 2158295"/>
              <a:gd name="connsiteY5" fmla="*/ 12677 h 165045"/>
              <a:gd name="connsiteX6" fmla="*/ 2157008 w 2158295"/>
              <a:gd name="connsiteY6" fmla="*/ 82504 h 165045"/>
              <a:gd name="connsiteX7" fmla="*/ 2157008 w 2158295"/>
              <a:gd name="connsiteY7" fmla="*/ 82504 h 165045"/>
              <a:gd name="connsiteX8" fmla="*/ 2087180 w 2158295"/>
              <a:gd name="connsiteY8" fmla="*/ 153601 h 165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58295" h="165045">
                <a:moveTo>
                  <a:pt x="2087180" y="153601"/>
                </a:moveTo>
                <a:lnTo>
                  <a:pt x="82504" y="153601"/>
                </a:lnTo>
                <a:cubicBezTo>
                  <a:pt x="44417" y="153601"/>
                  <a:pt x="12677" y="121861"/>
                  <a:pt x="12677" y="83774"/>
                </a:cubicBezTo>
                <a:lnTo>
                  <a:pt x="12677" y="83774"/>
                </a:lnTo>
                <a:cubicBezTo>
                  <a:pt x="12677" y="44417"/>
                  <a:pt x="44417" y="12677"/>
                  <a:pt x="82504" y="12677"/>
                </a:cubicBezTo>
                <a:lnTo>
                  <a:pt x="2087180" y="12677"/>
                </a:lnTo>
                <a:cubicBezTo>
                  <a:pt x="2125268" y="12677"/>
                  <a:pt x="2157008" y="44417"/>
                  <a:pt x="2157008" y="82504"/>
                </a:cubicBezTo>
                <a:lnTo>
                  <a:pt x="2157008" y="82504"/>
                </a:lnTo>
                <a:cubicBezTo>
                  <a:pt x="2157008" y="121861"/>
                  <a:pt x="2126538" y="153601"/>
                  <a:pt x="2087180" y="153601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2681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 dirty="0"/>
          </a:p>
        </p:txBody>
      </p:sp>
      <p:sp>
        <p:nvSpPr>
          <p:cNvPr id="12" name="Elemento grafico 36">
            <a:extLst>
              <a:ext uri="{FF2B5EF4-FFF2-40B4-BE49-F238E27FC236}">
                <a16:creationId xmlns:a16="http://schemas.microsoft.com/office/drawing/2014/main" id="{21FF5BCF-BC53-4C3F-8B7F-7077B35ADCA8}"/>
              </a:ext>
            </a:extLst>
          </p:cNvPr>
          <p:cNvSpPr/>
          <p:nvPr userDrawn="1"/>
        </p:nvSpPr>
        <p:spPr>
          <a:xfrm>
            <a:off x="0" y="5373168"/>
            <a:ext cx="715108" cy="949829"/>
          </a:xfrm>
          <a:custGeom>
            <a:avLst/>
            <a:gdLst>
              <a:gd name="connsiteX0" fmla="*/ 217522 w 723600"/>
              <a:gd name="connsiteY0" fmla="*/ 9082 h 1015200"/>
              <a:gd name="connsiteX1" fmla="*/ 9082 w 723600"/>
              <a:gd name="connsiteY1" fmla="*/ 9082 h 1015200"/>
              <a:gd name="connsiteX2" fmla="*/ 9082 w 723600"/>
              <a:gd name="connsiteY2" fmla="*/ 1010242 h 1015200"/>
              <a:gd name="connsiteX3" fmla="*/ 217522 w 723600"/>
              <a:gd name="connsiteY3" fmla="*/ 1010242 h 1015200"/>
              <a:gd name="connsiteX4" fmla="*/ 716482 w 723600"/>
              <a:gd name="connsiteY4" fmla="*/ 518842 h 1015200"/>
              <a:gd name="connsiteX5" fmla="*/ 716482 w 723600"/>
              <a:gd name="connsiteY5" fmla="*/ 500482 h 1015200"/>
              <a:gd name="connsiteX6" fmla="*/ 217522 w 723600"/>
              <a:gd name="connsiteY6" fmla="*/ 9082 h 101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23600" h="1015200">
                <a:moveTo>
                  <a:pt x="217522" y="9082"/>
                </a:moveTo>
                <a:lnTo>
                  <a:pt x="9082" y="9082"/>
                </a:lnTo>
                <a:lnTo>
                  <a:pt x="9082" y="1010242"/>
                </a:lnTo>
                <a:lnTo>
                  <a:pt x="217522" y="1010242"/>
                </a:lnTo>
                <a:cubicBezTo>
                  <a:pt x="217522" y="1010242"/>
                  <a:pt x="716482" y="1010242"/>
                  <a:pt x="716482" y="518842"/>
                </a:cubicBezTo>
                <a:lnTo>
                  <a:pt x="716482" y="500482"/>
                </a:lnTo>
                <a:cubicBezTo>
                  <a:pt x="716482" y="500482"/>
                  <a:pt x="716482" y="9082"/>
                  <a:pt x="217522" y="9082"/>
                </a:cubicBezTo>
                <a:close/>
              </a:path>
            </a:pathLst>
          </a:custGeom>
          <a:solidFill>
            <a:schemeClr val="accent3"/>
          </a:solidFill>
          <a:ln w="1068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 dirty="0"/>
          </a:p>
        </p:txBody>
      </p:sp>
      <p:pic>
        <p:nvPicPr>
          <p:cNvPr id="4" name="Immagine 3" descr="Immagine che contiene testo, Carattere, schermata, Elementi grafici&#10;&#10;Descrizione generata automaticamente">
            <a:extLst>
              <a:ext uri="{FF2B5EF4-FFF2-40B4-BE49-F238E27FC236}">
                <a16:creationId xmlns:a16="http://schemas.microsoft.com/office/drawing/2014/main" id="{1DECC8FB-0E92-E41E-E778-C8137096B9D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69117" y="455610"/>
            <a:ext cx="4406900" cy="109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237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olo, sottotitolo, contenuto 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emento grafico 23">
            <a:extLst>
              <a:ext uri="{FF2B5EF4-FFF2-40B4-BE49-F238E27FC236}">
                <a16:creationId xmlns:a16="http://schemas.microsoft.com/office/drawing/2014/main" id="{714D483C-88D9-0967-1B43-81385C2E8CF5}"/>
              </a:ext>
            </a:extLst>
          </p:cNvPr>
          <p:cNvSpPr/>
          <p:nvPr userDrawn="1"/>
        </p:nvSpPr>
        <p:spPr>
          <a:xfrm>
            <a:off x="900978" y="1185029"/>
            <a:ext cx="1944000" cy="87960"/>
          </a:xfrm>
          <a:custGeom>
            <a:avLst/>
            <a:gdLst>
              <a:gd name="connsiteX0" fmla="*/ 2914974 w 2973890"/>
              <a:gd name="connsiteY0" fmla="*/ 159367 h 165304"/>
              <a:gd name="connsiteX1" fmla="*/ 70199 w 2973890"/>
              <a:gd name="connsiteY1" fmla="*/ 159367 h 165304"/>
              <a:gd name="connsiteX2" fmla="*/ 8816 w 2973890"/>
              <a:gd name="connsiteY2" fmla="*/ 84344 h 165304"/>
              <a:gd name="connsiteX3" fmla="*/ 8816 w 2973890"/>
              <a:gd name="connsiteY3" fmla="*/ 84344 h 165304"/>
              <a:gd name="connsiteX4" fmla="*/ 70199 w 2973890"/>
              <a:gd name="connsiteY4" fmla="*/ 10593 h 165304"/>
              <a:gd name="connsiteX5" fmla="*/ 2913916 w 2973890"/>
              <a:gd name="connsiteY5" fmla="*/ 10593 h 165304"/>
              <a:gd name="connsiteX6" fmla="*/ 2975298 w 2973890"/>
              <a:gd name="connsiteY6" fmla="*/ 84344 h 165304"/>
              <a:gd name="connsiteX7" fmla="*/ 2975298 w 2973890"/>
              <a:gd name="connsiteY7" fmla="*/ 84344 h 165304"/>
              <a:gd name="connsiteX8" fmla="*/ 2914974 w 2973890"/>
              <a:gd name="connsiteY8" fmla="*/ 159367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73890" h="165304">
                <a:moveTo>
                  <a:pt x="2914974" y="159367"/>
                </a:moveTo>
                <a:lnTo>
                  <a:pt x="70199" y="159367"/>
                </a:lnTo>
                <a:cubicBezTo>
                  <a:pt x="36333" y="159367"/>
                  <a:pt x="8816" y="125034"/>
                  <a:pt x="8816" y="84344"/>
                </a:cubicBezTo>
                <a:lnTo>
                  <a:pt x="8816" y="84344"/>
                </a:lnTo>
                <a:cubicBezTo>
                  <a:pt x="8816" y="43654"/>
                  <a:pt x="36333" y="10593"/>
                  <a:pt x="70199" y="10593"/>
                </a:cubicBezTo>
                <a:lnTo>
                  <a:pt x="2913916" y="10593"/>
                </a:lnTo>
                <a:cubicBezTo>
                  <a:pt x="2947782" y="10593"/>
                  <a:pt x="2975298" y="43654"/>
                  <a:pt x="2975298" y="84344"/>
                </a:cubicBezTo>
                <a:lnTo>
                  <a:pt x="2975298" y="84344"/>
                </a:lnTo>
                <a:cubicBezTo>
                  <a:pt x="2976357" y="125034"/>
                  <a:pt x="2948840" y="159367"/>
                  <a:pt x="2914974" y="159367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058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 dirty="0"/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378B70F6-AB7F-7726-6207-E6B69F4F14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99340" y="360764"/>
            <a:ext cx="799156" cy="759055"/>
          </a:xfrm>
          <a:prstGeom prst="rect">
            <a:avLst/>
          </a:prstGeom>
        </p:spPr>
      </p:pic>
      <p:sp>
        <p:nvSpPr>
          <p:cNvPr id="14" name="Segnaposto numero diapositiva 5">
            <a:extLst>
              <a:ext uri="{FF2B5EF4-FFF2-40B4-BE49-F238E27FC236}">
                <a16:creationId xmlns:a16="http://schemas.microsoft.com/office/drawing/2014/main" id="{83447271-D90C-D1E8-8064-0FFF70B2D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4096" y="6245710"/>
            <a:ext cx="914400" cy="320040"/>
          </a:xfrm>
        </p:spPr>
        <p:txBody>
          <a:bodyPr rtlCol="0"/>
          <a:lstStyle>
            <a:lvl1pPr>
              <a:defRPr lang="it-IT" sz="1400" kern="1200" noProof="0" smtClean="0">
                <a:solidFill>
                  <a:srgbClr val="1B2098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fld id="{D495E168-DA5E-4888-8D8A-92B118324C14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67517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2B5F97-2F18-4EF2-9CBC-AAAB9FF4C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4096" y="6245710"/>
            <a:ext cx="914400" cy="320040"/>
          </a:xfrm>
        </p:spPr>
        <p:txBody>
          <a:bodyPr rtlCol="0"/>
          <a:lstStyle>
            <a:lvl1pPr>
              <a:defRPr lang="it-IT" sz="1400" kern="1200" noProof="0" smtClean="0">
                <a:solidFill>
                  <a:srgbClr val="1B2098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fld id="{D495E168-DA5E-4888-8D8A-92B118324C14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Elemento grafico 23">
            <a:extLst>
              <a:ext uri="{FF2B5EF4-FFF2-40B4-BE49-F238E27FC236}">
                <a16:creationId xmlns:a16="http://schemas.microsoft.com/office/drawing/2014/main" id="{88DE74B6-2CB4-9564-61CA-014E6ACBD1A3}"/>
              </a:ext>
            </a:extLst>
          </p:cNvPr>
          <p:cNvSpPr/>
          <p:nvPr userDrawn="1"/>
        </p:nvSpPr>
        <p:spPr>
          <a:xfrm>
            <a:off x="900978" y="1185029"/>
            <a:ext cx="1944000" cy="87960"/>
          </a:xfrm>
          <a:custGeom>
            <a:avLst/>
            <a:gdLst>
              <a:gd name="connsiteX0" fmla="*/ 2914974 w 2973890"/>
              <a:gd name="connsiteY0" fmla="*/ 159367 h 165304"/>
              <a:gd name="connsiteX1" fmla="*/ 70199 w 2973890"/>
              <a:gd name="connsiteY1" fmla="*/ 159367 h 165304"/>
              <a:gd name="connsiteX2" fmla="*/ 8816 w 2973890"/>
              <a:gd name="connsiteY2" fmla="*/ 84344 h 165304"/>
              <a:gd name="connsiteX3" fmla="*/ 8816 w 2973890"/>
              <a:gd name="connsiteY3" fmla="*/ 84344 h 165304"/>
              <a:gd name="connsiteX4" fmla="*/ 70199 w 2973890"/>
              <a:gd name="connsiteY4" fmla="*/ 10593 h 165304"/>
              <a:gd name="connsiteX5" fmla="*/ 2913916 w 2973890"/>
              <a:gd name="connsiteY5" fmla="*/ 10593 h 165304"/>
              <a:gd name="connsiteX6" fmla="*/ 2975298 w 2973890"/>
              <a:gd name="connsiteY6" fmla="*/ 84344 h 165304"/>
              <a:gd name="connsiteX7" fmla="*/ 2975298 w 2973890"/>
              <a:gd name="connsiteY7" fmla="*/ 84344 h 165304"/>
              <a:gd name="connsiteX8" fmla="*/ 2914974 w 2973890"/>
              <a:gd name="connsiteY8" fmla="*/ 159367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73890" h="165304">
                <a:moveTo>
                  <a:pt x="2914974" y="159367"/>
                </a:moveTo>
                <a:lnTo>
                  <a:pt x="70199" y="159367"/>
                </a:lnTo>
                <a:cubicBezTo>
                  <a:pt x="36333" y="159367"/>
                  <a:pt x="8816" y="125034"/>
                  <a:pt x="8816" y="84344"/>
                </a:cubicBezTo>
                <a:lnTo>
                  <a:pt x="8816" y="84344"/>
                </a:lnTo>
                <a:cubicBezTo>
                  <a:pt x="8816" y="43654"/>
                  <a:pt x="36333" y="10593"/>
                  <a:pt x="70199" y="10593"/>
                </a:cubicBezTo>
                <a:lnTo>
                  <a:pt x="2913916" y="10593"/>
                </a:lnTo>
                <a:cubicBezTo>
                  <a:pt x="2947782" y="10593"/>
                  <a:pt x="2975298" y="43654"/>
                  <a:pt x="2975298" y="84344"/>
                </a:cubicBezTo>
                <a:lnTo>
                  <a:pt x="2975298" y="84344"/>
                </a:lnTo>
                <a:cubicBezTo>
                  <a:pt x="2976357" y="125034"/>
                  <a:pt x="2948840" y="159367"/>
                  <a:pt x="2914974" y="159367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058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 dirty="0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8D22F1B3-6145-1EA1-6ECE-4949A5423E1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99340" y="360764"/>
            <a:ext cx="799156" cy="759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418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fronto con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emento grafico 23">
            <a:extLst>
              <a:ext uri="{FF2B5EF4-FFF2-40B4-BE49-F238E27FC236}">
                <a16:creationId xmlns:a16="http://schemas.microsoft.com/office/drawing/2014/main" id="{4CDCFC52-829F-DDED-ECDA-A343737067C7}"/>
              </a:ext>
            </a:extLst>
          </p:cNvPr>
          <p:cNvSpPr/>
          <p:nvPr userDrawn="1"/>
        </p:nvSpPr>
        <p:spPr>
          <a:xfrm>
            <a:off x="900978" y="1185029"/>
            <a:ext cx="1944000" cy="87960"/>
          </a:xfrm>
          <a:custGeom>
            <a:avLst/>
            <a:gdLst>
              <a:gd name="connsiteX0" fmla="*/ 2914974 w 2973890"/>
              <a:gd name="connsiteY0" fmla="*/ 159367 h 165304"/>
              <a:gd name="connsiteX1" fmla="*/ 70199 w 2973890"/>
              <a:gd name="connsiteY1" fmla="*/ 159367 h 165304"/>
              <a:gd name="connsiteX2" fmla="*/ 8816 w 2973890"/>
              <a:gd name="connsiteY2" fmla="*/ 84344 h 165304"/>
              <a:gd name="connsiteX3" fmla="*/ 8816 w 2973890"/>
              <a:gd name="connsiteY3" fmla="*/ 84344 h 165304"/>
              <a:gd name="connsiteX4" fmla="*/ 70199 w 2973890"/>
              <a:gd name="connsiteY4" fmla="*/ 10593 h 165304"/>
              <a:gd name="connsiteX5" fmla="*/ 2913916 w 2973890"/>
              <a:gd name="connsiteY5" fmla="*/ 10593 h 165304"/>
              <a:gd name="connsiteX6" fmla="*/ 2975298 w 2973890"/>
              <a:gd name="connsiteY6" fmla="*/ 84344 h 165304"/>
              <a:gd name="connsiteX7" fmla="*/ 2975298 w 2973890"/>
              <a:gd name="connsiteY7" fmla="*/ 84344 h 165304"/>
              <a:gd name="connsiteX8" fmla="*/ 2914974 w 2973890"/>
              <a:gd name="connsiteY8" fmla="*/ 159367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73890" h="165304">
                <a:moveTo>
                  <a:pt x="2914974" y="159367"/>
                </a:moveTo>
                <a:lnTo>
                  <a:pt x="70199" y="159367"/>
                </a:lnTo>
                <a:cubicBezTo>
                  <a:pt x="36333" y="159367"/>
                  <a:pt x="8816" y="125034"/>
                  <a:pt x="8816" y="84344"/>
                </a:cubicBezTo>
                <a:lnTo>
                  <a:pt x="8816" y="84344"/>
                </a:lnTo>
                <a:cubicBezTo>
                  <a:pt x="8816" y="43654"/>
                  <a:pt x="36333" y="10593"/>
                  <a:pt x="70199" y="10593"/>
                </a:cubicBezTo>
                <a:lnTo>
                  <a:pt x="2913916" y="10593"/>
                </a:lnTo>
                <a:cubicBezTo>
                  <a:pt x="2947782" y="10593"/>
                  <a:pt x="2975298" y="43654"/>
                  <a:pt x="2975298" y="84344"/>
                </a:cubicBezTo>
                <a:lnTo>
                  <a:pt x="2975298" y="84344"/>
                </a:lnTo>
                <a:cubicBezTo>
                  <a:pt x="2976357" y="125034"/>
                  <a:pt x="2948840" y="159367"/>
                  <a:pt x="2914974" y="159367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058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 dirty="0"/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A2F84F06-9BEC-B32D-C1BE-2AC3B81501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99340" y="360764"/>
            <a:ext cx="799156" cy="759055"/>
          </a:xfrm>
          <a:prstGeom prst="rect">
            <a:avLst/>
          </a:prstGeom>
        </p:spPr>
      </p:pic>
      <p:sp>
        <p:nvSpPr>
          <p:cNvPr id="11" name="Segnaposto numero diapositiva 5">
            <a:extLst>
              <a:ext uri="{FF2B5EF4-FFF2-40B4-BE49-F238E27FC236}">
                <a16:creationId xmlns:a16="http://schemas.microsoft.com/office/drawing/2014/main" id="{FFF78FD6-A441-5F0A-D0FA-713C32FD5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4096" y="6245710"/>
            <a:ext cx="914400" cy="320040"/>
          </a:xfrm>
        </p:spPr>
        <p:txBody>
          <a:bodyPr rtlCol="0"/>
          <a:lstStyle>
            <a:lvl1pPr>
              <a:defRPr lang="it-IT" sz="1400" kern="1200" noProof="0" smtClean="0">
                <a:solidFill>
                  <a:srgbClr val="1B2098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fld id="{D495E168-DA5E-4888-8D8A-92B118324C14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69012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con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emento grafico 23">
            <a:extLst>
              <a:ext uri="{FF2B5EF4-FFF2-40B4-BE49-F238E27FC236}">
                <a16:creationId xmlns:a16="http://schemas.microsoft.com/office/drawing/2014/main" id="{4278FB35-3DC5-E11C-AEAC-CEB45050CB29}"/>
              </a:ext>
            </a:extLst>
          </p:cNvPr>
          <p:cNvSpPr/>
          <p:nvPr userDrawn="1"/>
        </p:nvSpPr>
        <p:spPr>
          <a:xfrm>
            <a:off x="900978" y="1185029"/>
            <a:ext cx="1944000" cy="87960"/>
          </a:xfrm>
          <a:custGeom>
            <a:avLst/>
            <a:gdLst>
              <a:gd name="connsiteX0" fmla="*/ 2914974 w 2973890"/>
              <a:gd name="connsiteY0" fmla="*/ 159367 h 165304"/>
              <a:gd name="connsiteX1" fmla="*/ 70199 w 2973890"/>
              <a:gd name="connsiteY1" fmla="*/ 159367 h 165304"/>
              <a:gd name="connsiteX2" fmla="*/ 8816 w 2973890"/>
              <a:gd name="connsiteY2" fmla="*/ 84344 h 165304"/>
              <a:gd name="connsiteX3" fmla="*/ 8816 w 2973890"/>
              <a:gd name="connsiteY3" fmla="*/ 84344 h 165304"/>
              <a:gd name="connsiteX4" fmla="*/ 70199 w 2973890"/>
              <a:gd name="connsiteY4" fmla="*/ 10593 h 165304"/>
              <a:gd name="connsiteX5" fmla="*/ 2913916 w 2973890"/>
              <a:gd name="connsiteY5" fmla="*/ 10593 h 165304"/>
              <a:gd name="connsiteX6" fmla="*/ 2975298 w 2973890"/>
              <a:gd name="connsiteY6" fmla="*/ 84344 h 165304"/>
              <a:gd name="connsiteX7" fmla="*/ 2975298 w 2973890"/>
              <a:gd name="connsiteY7" fmla="*/ 84344 h 165304"/>
              <a:gd name="connsiteX8" fmla="*/ 2914974 w 2973890"/>
              <a:gd name="connsiteY8" fmla="*/ 159367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73890" h="165304">
                <a:moveTo>
                  <a:pt x="2914974" y="159367"/>
                </a:moveTo>
                <a:lnTo>
                  <a:pt x="70199" y="159367"/>
                </a:lnTo>
                <a:cubicBezTo>
                  <a:pt x="36333" y="159367"/>
                  <a:pt x="8816" y="125034"/>
                  <a:pt x="8816" y="84344"/>
                </a:cubicBezTo>
                <a:lnTo>
                  <a:pt x="8816" y="84344"/>
                </a:lnTo>
                <a:cubicBezTo>
                  <a:pt x="8816" y="43654"/>
                  <a:pt x="36333" y="10593"/>
                  <a:pt x="70199" y="10593"/>
                </a:cubicBezTo>
                <a:lnTo>
                  <a:pt x="2913916" y="10593"/>
                </a:lnTo>
                <a:cubicBezTo>
                  <a:pt x="2947782" y="10593"/>
                  <a:pt x="2975298" y="43654"/>
                  <a:pt x="2975298" y="84344"/>
                </a:cubicBezTo>
                <a:lnTo>
                  <a:pt x="2975298" y="84344"/>
                </a:lnTo>
                <a:cubicBezTo>
                  <a:pt x="2976357" y="125034"/>
                  <a:pt x="2948840" y="159367"/>
                  <a:pt x="2914974" y="159367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058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 dirty="0"/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5FBCBBC4-EF42-1FF8-6745-ED0ABB09FB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99340" y="360764"/>
            <a:ext cx="799156" cy="759055"/>
          </a:xfrm>
          <a:prstGeom prst="rect">
            <a:avLst/>
          </a:prstGeom>
        </p:spPr>
      </p:pic>
      <p:sp>
        <p:nvSpPr>
          <p:cNvPr id="11" name="Segnaposto numero diapositiva 5">
            <a:extLst>
              <a:ext uri="{FF2B5EF4-FFF2-40B4-BE49-F238E27FC236}">
                <a16:creationId xmlns:a16="http://schemas.microsoft.com/office/drawing/2014/main" id="{83A8321F-DFE6-7C80-6C18-DE35C2C2C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4096" y="6245710"/>
            <a:ext cx="914400" cy="320040"/>
          </a:xfrm>
        </p:spPr>
        <p:txBody>
          <a:bodyPr rtlCol="0"/>
          <a:lstStyle>
            <a:lvl1pPr>
              <a:defRPr lang="it-IT" sz="1400" kern="1200" noProof="0" smtClean="0">
                <a:solidFill>
                  <a:srgbClr val="1B2098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fld id="{D495E168-DA5E-4888-8D8A-92B118324C14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703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con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emento grafico 23">
            <a:extLst>
              <a:ext uri="{FF2B5EF4-FFF2-40B4-BE49-F238E27FC236}">
                <a16:creationId xmlns:a16="http://schemas.microsoft.com/office/drawing/2014/main" id="{CD20B175-BE39-6E51-3DE2-FA833F6DC4D7}"/>
              </a:ext>
            </a:extLst>
          </p:cNvPr>
          <p:cNvSpPr/>
          <p:nvPr userDrawn="1"/>
        </p:nvSpPr>
        <p:spPr>
          <a:xfrm>
            <a:off x="900978" y="1185029"/>
            <a:ext cx="1944000" cy="87960"/>
          </a:xfrm>
          <a:custGeom>
            <a:avLst/>
            <a:gdLst>
              <a:gd name="connsiteX0" fmla="*/ 2914974 w 2973890"/>
              <a:gd name="connsiteY0" fmla="*/ 159367 h 165304"/>
              <a:gd name="connsiteX1" fmla="*/ 70199 w 2973890"/>
              <a:gd name="connsiteY1" fmla="*/ 159367 h 165304"/>
              <a:gd name="connsiteX2" fmla="*/ 8816 w 2973890"/>
              <a:gd name="connsiteY2" fmla="*/ 84344 h 165304"/>
              <a:gd name="connsiteX3" fmla="*/ 8816 w 2973890"/>
              <a:gd name="connsiteY3" fmla="*/ 84344 h 165304"/>
              <a:gd name="connsiteX4" fmla="*/ 70199 w 2973890"/>
              <a:gd name="connsiteY4" fmla="*/ 10593 h 165304"/>
              <a:gd name="connsiteX5" fmla="*/ 2913916 w 2973890"/>
              <a:gd name="connsiteY5" fmla="*/ 10593 h 165304"/>
              <a:gd name="connsiteX6" fmla="*/ 2975298 w 2973890"/>
              <a:gd name="connsiteY6" fmla="*/ 84344 h 165304"/>
              <a:gd name="connsiteX7" fmla="*/ 2975298 w 2973890"/>
              <a:gd name="connsiteY7" fmla="*/ 84344 h 165304"/>
              <a:gd name="connsiteX8" fmla="*/ 2914974 w 2973890"/>
              <a:gd name="connsiteY8" fmla="*/ 159367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73890" h="165304">
                <a:moveTo>
                  <a:pt x="2914974" y="159367"/>
                </a:moveTo>
                <a:lnTo>
                  <a:pt x="70199" y="159367"/>
                </a:lnTo>
                <a:cubicBezTo>
                  <a:pt x="36333" y="159367"/>
                  <a:pt x="8816" y="125034"/>
                  <a:pt x="8816" y="84344"/>
                </a:cubicBezTo>
                <a:lnTo>
                  <a:pt x="8816" y="84344"/>
                </a:lnTo>
                <a:cubicBezTo>
                  <a:pt x="8816" y="43654"/>
                  <a:pt x="36333" y="10593"/>
                  <a:pt x="70199" y="10593"/>
                </a:cubicBezTo>
                <a:lnTo>
                  <a:pt x="2913916" y="10593"/>
                </a:lnTo>
                <a:cubicBezTo>
                  <a:pt x="2947782" y="10593"/>
                  <a:pt x="2975298" y="43654"/>
                  <a:pt x="2975298" y="84344"/>
                </a:cubicBezTo>
                <a:lnTo>
                  <a:pt x="2975298" y="84344"/>
                </a:lnTo>
                <a:cubicBezTo>
                  <a:pt x="2976357" y="125034"/>
                  <a:pt x="2948840" y="159367"/>
                  <a:pt x="2914974" y="159367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058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BB5B8EE8-B494-B63E-A761-571C466F98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99340" y="360764"/>
            <a:ext cx="799156" cy="759055"/>
          </a:xfrm>
          <a:prstGeom prst="rect">
            <a:avLst/>
          </a:prstGeom>
        </p:spPr>
      </p:pic>
      <p:sp>
        <p:nvSpPr>
          <p:cNvPr id="12" name="Segnaposto numero diapositiva 5">
            <a:extLst>
              <a:ext uri="{FF2B5EF4-FFF2-40B4-BE49-F238E27FC236}">
                <a16:creationId xmlns:a16="http://schemas.microsoft.com/office/drawing/2014/main" id="{39584B6A-A5B1-209D-8D02-4348069AD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84096" y="6245710"/>
            <a:ext cx="914400" cy="320040"/>
          </a:xfrm>
        </p:spPr>
        <p:txBody>
          <a:bodyPr rtlCol="0"/>
          <a:lstStyle>
            <a:lvl1pPr>
              <a:defRPr lang="it-IT" sz="1400" kern="1200" noProof="0" smtClean="0">
                <a:solidFill>
                  <a:srgbClr val="1B2098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fld id="{D495E168-DA5E-4888-8D8A-92B118324C14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24484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di ringraziame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egnaposto testo 26">
            <a:extLst>
              <a:ext uri="{FF2B5EF4-FFF2-40B4-BE49-F238E27FC236}">
                <a16:creationId xmlns:a16="http://schemas.microsoft.com/office/drawing/2014/main" id="{9DBE4B29-4897-4A3A-B883-A887BCDA371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24420" y="2568741"/>
            <a:ext cx="4367531" cy="524711"/>
          </a:xfrm>
        </p:spPr>
        <p:txBody>
          <a:bodyPr rtlCol="0">
            <a:noAutofit/>
          </a:bodyPr>
          <a:lstStyle>
            <a:lvl1pPr marL="0" indent="0" algn="l">
              <a:buNone/>
              <a:defRPr sz="2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it-IT" noProof="0" dirty="0"/>
              <a:t>Davide Milano</a:t>
            </a:r>
          </a:p>
        </p:txBody>
      </p:sp>
      <p:sp>
        <p:nvSpPr>
          <p:cNvPr id="20" name="Segnaposto testo 26">
            <a:extLst>
              <a:ext uri="{FF2B5EF4-FFF2-40B4-BE49-F238E27FC236}">
                <a16:creationId xmlns:a16="http://schemas.microsoft.com/office/drawing/2014/main" id="{0EF4532A-9AB5-4545-A83D-BD0E396357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420" y="3246437"/>
            <a:ext cx="4367531" cy="365125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it-IT" noProof="0" dirty="0" err="1"/>
              <a:t>Affiliation</a:t>
            </a:r>
            <a:r>
              <a:rPr lang="it-IT" noProof="0" dirty="0"/>
              <a:t>:</a:t>
            </a:r>
          </a:p>
        </p:txBody>
      </p:sp>
      <p:sp>
        <p:nvSpPr>
          <p:cNvPr id="22" name="Segnaposto testo 26">
            <a:extLst>
              <a:ext uri="{FF2B5EF4-FFF2-40B4-BE49-F238E27FC236}">
                <a16:creationId xmlns:a16="http://schemas.microsoft.com/office/drawing/2014/main" id="{71BBF4E8-67FF-4A65-9EC1-AE832CEBE85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24420" y="3947375"/>
            <a:ext cx="4367531" cy="365125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it-IT" noProof="0" dirty="0"/>
              <a:t>email:</a:t>
            </a:r>
          </a:p>
        </p:txBody>
      </p:sp>
      <p:sp>
        <p:nvSpPr>
          <p:cNvPr id="3" name="Elemento grafico 23">
            <a:extLst>
              <a:ext uri="{FF2B5EF4-FFF2-40B4-BE49-F238E27FC236}">
                <a16:creationId xmlns:a16="http://schemas.microsoft.com/office/drawing/2014/main" id="{7E62A657-0B76-4081-A698-3C47F1AFC78E}"/>
              </a:ext>
            </a:extLst>
          </p:cNvPr>
          <p:cNvSpPr/>
          <p:nvPr/>
        </p:nvSpPr>
        <p:spPr>
          <a:xfrm>
            <a:off x="900978" y="1185029"/>
            <a:ext cx="1944000" cy="87960"/>
          </a:xfrm>
          <a:custGeom>
            <a:avLst/>
            <a:gdLst>
              <a:gd name="connsiteX0" fmla="*/ 2914974 w 2973890"/>
              <a:gd name="connsiteY0" fmla="*/ 159367 h 165304"/>
              <a:gd name="connsiteX1" fmla="*/ 70199 w 2973890"/>
              <a:gd name="connsiteY1" fmla="*/ 159367 h 165304"/>
              <a:gd name="connsiteX2" fmla="*/ 8816 w 2973890"/>
              <a:gd name="connsiteY2" fmla="*/ 84344 h 165304"/>
              <a:gd name="connsiteX3" fmla="*/ 8816 w 2973890"/>
              <a:gd name="connsiteY3" fmla="*/ 84344 h 165304"/>
              <a:gd name="connsiteX4" fmla="*/ 70199 w 2973890"/>
              <a:gd name="connsiteY4" fmla="*/ 10593 h 165304"/>
              <a:gd name="connsiteX5" fmla="*/ 2913916 w 2973890"/>
              <a:gd name="connsiteY5" fmla="*/ 10593 h 165304"/>
              <a:gd name="connsiteX6" fmla="*/ 2975298 w 2973890"/>
              <a:gd name="connsiteY6" fmla="*/ 84344 h 165304"/>
              <a:gd name="connsiteX7" fmla="*/ 2975298 w 2973890"/>
              <a:gd name="connsiteY7" fmla="*/ 84344 h 165304"/>
              <a:gd name="connsiteX8" fmla="*/ 2914974 w 2973890"/>
              <a:gd name="connsiteY8" fmla="*/ 159367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73890" h="165304">
                <a:moveTo>
                  <a:pt x="2914974" y="159367"/>
                </a:moveTo>
                <a:lnTo>
                  <a:pt x="70199" y="159367"/>
                </a:lnTo>
                <a:cubicBezTo>
                  <a:pt x="36333" y="159367"/>
                  <a:pt x="8816" y="125034"/>
                  <a:pt x="8816" y="84344"/>
                </a:cubicBezTo>
                <a:lnTo>
                  <a:pt x="8816" y="84344"/>
                </a:lnTo>
                <a:cubicBezTo>
                  <a:pt x="8816" y="43654"/>
                  <a:pt x="36333" y="10593"/>
                  <a:pt x="70199" y="10593"/>
                </a:cubicBezTo>
                <a:lnTo>
                  <a:pt x="2913916" y="10593"/>
                </a:lnTo>
                <a:cubicBezTo>
                  <a:pt x="2947782" y="10593"/>
                  <a:pt x="2975298" y="43654"/>
                  <a:pt x="2975298" y="84344"/>
                </a:cubicBezTo>
                <a:lnTo>
                  <a:pt x="2975298" y="84344"/>
                </a:lnTo>
                <a:cubicBezTo>
                  <a:pt x="2976357" y="125034"/>
                  <a:pt x="2948840" y="159367"/>
                  <a:pt x="2914974" y="159367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058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 dirty="0"/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3ABACEA9-4900-BBBA-72CE-E6F751B7E99A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5" name="Elemento grafico 12">
            <a:extLst>
              <a:ext uri="{FF2B5EF4-FFF2-40B4-BE49-F238E27FC236}">
                <a16:creationId xmlns:a16="http://schemas.microsoft.com/office/drawing/2014/main" id="{700E3E75-6835-DD86-DF30-77963EB2F007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 dirty="0"/>
          </a:p>
        </p:txBody>
      </p:sp>
      <p:sp>
        <p:nvSpPr>
          <p:cNvPr id="6" name="Figura a mano libera: Forma 37">
            <a:extLst>
              <a:ext uri="{FF2B5EF4-FFF2-40B4-BE49-F238E27FC236}">
                <a16:creationId xmlns:a16="http://schemas.microsoft.com/office/drawing/2014/main" id="{E2E0D64A-8BFC-207B-FBAA-7B7FEC3B3D0A}"/>
              </a:ext>
            </a:extLst>
          </p:cNvPr>
          <p:cNvSpPr/>
          <p:nvPr userDrawn="1"/>
        </p:nvSpPr>
        <p:spPr>
          <a:xfrm>
            <a:off x="10413777" y="4433244"/>
            <a:ext cx="1782599" cy="30316"/>
          </a:xfrm>
          <a:custGeom>
            <a:avLst/>
            <a:gdLst>
              <a:gd name="connsiteX0" fmla="*/ 0 w 1782599"/>
              <a:gd name="connsiteY0" fmla="*/ 0 h 30316"/>
              <a:gd name="connsiteX1" fmla="*/ 1782599 w 1782599"/>
              <a:gd name="connsiteY1" fmla="*/ 0 h 30316"/>
              <a:gd name="connsiteX2" fmla="*/ 1782599 w 1782599"/>
              <a:gd name="connsiteY2" fmla="*/ 30316 h 30316"/>
              <a:gd name="connsiteX3" fmla="*/ 2488 w 1782599"/>
              <a:gd name="connsiteY3" fmla="*/ 30316 h 30316"/>
              <a:gd name="connsiteX4" fmla="*/ 643 w 1782599"/>
              <a:gd name="connsiteY4" fmla="*/ 16129 h 30316"/>
              <a:gd name="connsiteX5" fmla="*/ 0 w 1782599"/>
              <a:gd name="connsiteY5" fmla="*/ 3788 h 30316"/>
              <a:gd name="connsiteX6" fmla="*/ 0 w 1782599"/>
              <a:gd name="connsiteY6" fmla="*/ 0 h 30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2599" h="30316">
                <a:moveTo>
                  <a:pt x="0" y="0"/>
                </a:moveTo>
                <a:lnTo>
                  <a:pt x="1782599" y="0"/>
                </a:lnTo>
                <a:lnTo>
                  <a:pt x="1782599" y="30316"/>
                </a:lnTo>
                <a:lnTo>
                  <a:pt x="2488" y="30316"/>
                </a:lnTo>
                <a:lnTo>
                  <a:pt x="643" y="16129"/>
                </a:lnTo>
                <a:cubicBezTo>
                  <a:pt x="40" y="8565"/>
                  <a:pt x="0" y="4104"/>
                  <a:pt x="0" y="3788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it-IT" noProof="0" dirty="0"/>
          </a:p>
        </p:txBody>
      </p:sp>
      <p:sp>
        <p:nvSpPr>
          <p:cNvPr id="7" name="Figura a mano libera: Forma 28">
            <a:extLst>
              <a:ext uri="{FF2B5EF4-FFF2-40B4-BE49-F238E27FC236}">
                <a16:creationId xmlns:a16="http://schemas.microsoft.com/office/drawing/2014/main" id="{FDBEC79E-70B4-D4AB-4DCF-4E6A2B0F38BF}"/>
              </a:ext>
            </a:extLst>
          </p:cNvPr>
          <p:cNvSpPr/>
          <p:nvPr userDrawn="1"/>
        </p:nvSpPr>
        <p:spPr>
          <a:xfrm>
            <a:off x="12193179" y="4156602"/>
            <a:ext cx="3197" cy="25264"/>
          </a:xfrm>
          <a:custGeom>
            <a:avLst/>
            <a:gdLst>
              <a:gd name="connsiteX0" fmla="*/ 0 w 3197"/>
              <a:gd name="connsiteY0" fmla="*/ 0 h 25264"/>
              <a:gd name="connsiteX1" fmla="*/ 3197 w 3197"/>
              <a:gd name="connsiteY1" fmla="*/ 0 h 25264"/>
              <a:gd name="connsiteX2" fmla="*/ 3197 w 3197"/>
              <a:gd name="connsiteY2" fmla="*/ 25264 h 25264"/>
              <a:gd name="connsiteX3" fmla="*/ 0 w 3197"/>
              <a:gd name="connsiteY3" fmla="*/ 25264 h 25264"/>
              <a:gd name="connsiteX4" fmla="*/ 0 w 3197"/>
              <a:gd name="connsiteY4" fmla="*/ 0 h 25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97" h="25264">
                <a:moveTo>
                  <a:pt x="0" y="0"/>
                </a:moveTo>
                <a:lnTo>
                  <a:pt x="3197" y="0"/>
                </a:lnTo>
                <a:lnTo>
                  <a:pt x="3197" y="25264"/>
                </a:lnTo>
                <a:lnTo>
                  <a:pt x="0" y="25264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it-IT" noProof="0" dirty="0"/>
          </a:p>
        </p:txBody>
      </p:sp>
      <p:sp>
        <p:nvSpPr>
          <p:cNvPr id="8" name="Figura a mano libera: Forma 25">
            <a:extLst>
              <a:ext uri="{FF2B5EF4-FFF2-40B4-BE49-F238E27FC236}">
                <a16:creationId xmlns:a16="http://schemas.microsoft.com/office/drawing/2014/main" id="{5C123255-AAC4-7897-932B-48F77FA5D2E7}"/>
              </a:ext>
            </a:extLst>
          </p:cNvPr>
          <p:cNvSpPr/>
          <p:nvPr userDrawn="1"/>
        </p:nvSpPr>
        <p:spPr>
          <a:xfrm>
            <a:off x="12193179" y="4682093"/>
            <a:ext cx="3197" cy="25264"/>
          </a:xfrm>
          <a:custGeom>
            <a:avLst/>
            <a:gdLst>
              <a:gd name="connsiteX0" fmla="*/ 0 w 3197"/>
              <a:gd name="connsiteY0" fmla="*/ 0 h 25264"/>
              <a:gd name="connsiteX1" fmla="*/ 3197 w 3197"/>
              <a:gd name="connsiteY1" fmla="*/ 0 h 25264"/>
              <a:gd name="connsiteX2" fmla="*/ 3197 w 3197"/>
              <a:gd name="connsiteY2" fmla="*/ 25264 h 25264"/>
              <a:gd name="connsiteX3" fmla="*/ 0 w 3197"/>
              <a:gd name="connsiteY3" fmla="*/ 25264 h 25264"/>
              <a:gd name="connsiteX4" fmla="*/ 0 w 3197"/>
              <a:gd name="connsiteY4" fmla="*/ 0 h 25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97" h="25264">
                <a:moveTo>
                  <a:pt x="0" y="0"/>
                </a:moveTo>
                <a:lnTo>
                  <a:pt x="3197" y="0"/>
                </a:lnTo>
                <a:lnTo>
                  <a:pt x="3197" y="25264"/>
                </a:lnTo>
                <a:lnTo>
                  <a:pt x="0" y="25264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it-IT" noProof="0" dirty="0"/>
          </a:p>
        </p:txBody>
      </p:sp>
      <p:sp>
        <p:nvSpPr>
          <p:cNvPr id="9" name="Figura a mano libera: Forma 32">
            <a:extLst>
              <a:ext uri="{FF2B5EF4-FFF2-40B4-BE49-F238E27FC236}">
                <a16:creationId xmlns:a16="http://schemas.microsoft.com/office/drawing/2014/main" id="{B2D305B3-1DB6-DD0F-6565-7662C04015B9}"/>
              </a:ext>
            </a:extLst>
          </p:cNvPr>
          <p:cNvSpPr/>
          <p:nvPr userDrawn="1"/>
        </p:nvSpPr>
        <p:spPr>
          <a:xfrm>
            <a:off x="10416941" y="4161024"/>
            <a:ext cx="1785131" cy="543175"/>
          </a:xfrm>
          <a:custGeom>
            <a:avLst/>
            <a:gdLst>
              <a:gd name="connsiteX0" fmla="*/ 1338739 w 1343025"/>
              <a:gd name="connsiteY0" fmla="*/ 7144 h 409575"/>
              <a:gd name="connsiteX1" fmla="*/ 205264 w 1343025"/>
              <a:gd name="connsiteY1" fmla="*/ 7144 h 409575"/>
              <a:gd name="connsiteX2" fmla="*/ 7144 w 1343025"/>
              <a:gd name="connsiteY2" fmla="*/ 201454 h 409575"/>
              <a:gd name="connsiteX3" fmla="*/ 7144 w 1343025"/>
              <a:gd name="connsiteY3" fmla="*/ 209074 h 409575"/>
              <a:gd name="connsiteX4" fmla="*/ 205264 w 1343025"/>
              <a:gd name="connsiteY4" fmla="*/ 403384 h 409575"/>
              <a:gd name="connsiteX5" fmla="*/ 1338739 w 1343025"/>
              <a:gd name="connsiteY5" fmla="*/ 403384 h 409575"/>
              <a:gd name="connsiteX6" fmla="*/ 1338739 w 1343025"/>
              <a:gd name="connsiteY6" fmla="*/ 7144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43025" h="409575">
                <a:moveTo>
                  <a:pt x="1338739" y="7144"/>
                </a:moveTo>
                <a:lnTo>
                  <a:pt x="205264" y="7144"/>
                </a:lnTo>
                <a:cubicBezTo>
                  <a:pt x="205264" y="7144"/>
                  <a:pt x="7144" y="7144"/>
                  <a:pt x="7144" y="201454"/>
                </a:cubicBezTo>
                <a:lnTo>
                  <a:pt x="7144" y="209074"/>
                </a:lnTo>
                <a:cubicBezTo>
                  <a:pt x="7144" y="209074"/>
                  <a:pt x="7144" y="403384"/>
                  <a:pt x="205264" y="403384"/>
                </a:cubicBezTo>
                <a:lnTo>
                  <a:pt x="1338739" y="403384"/>
                </a:lnTo>
                <a:lnTo>
                  <a:pt x="1338739" y="7144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 dirty="0"/>
          </a:p>
        </p:txBody>
      </p:sp>
      <p:sp>
        <p:nvSpPr>
          <p:cNvPr id="10" name="Figura a mano libera: Forma 40">
            <a:extLst>
              <a:ext uri="{FF2B5EF4-FFF2-40B4-BE49-F238E27FC236}">
                <a16:creationId xmlns:a16="http://schemas.microsoft.com/office/drawing/2014/main" id="{3BA07784-3312-2F11-DE4B-36E0EA01C901}"/>
              </a:ext>
            </a:extLst>
          </p:cNvPr>
          <p:cNvSpPr/>
          <p:nvPr userDrawn="1"/>
        </p:nvSpPr>
        <p:spPr>
          <a:xfrm>
            <a:off x="8607090" y="4437664"/>
            <a:ext cx="3595584" cy="922135"/>
          </a:xfrm>
          <a:custGeom>
            <a:avLst/>
            <a:gdLst>
              <a:gd name="connsiteX0" fmla="*/ 2697957 w 2705100"/>
              <a:gd name="connsiteY0" fmla="*/ 7144 h 695325"/>
              <a:gd name="connsiteX1" fmla="*/ 345281 w 2705100"/>
              <a:gd name="connsiteY1" fmla="*/ 7144 h 695325"/>
              <a:gd name="connsiteX2" fmla="*/ 7144 w 2705100"/>
              <a:gd name="connsiteY2" fmla="*/ 344329 h 695325"/>
              <a:gd name="connsiteX3" fmla="*/ 7144 w 2705100"/>
              <a:gd name="connsiteY3" fmla="*/ 356711 h 695325"/>
              <a:gd name="connsiteX4" fmla="*/ 345281 w 2705100"/>
              <a:gd name="connsiteY4" fmla="*/ 693896 h 695325"/>
              <a:gd name="connsiteX5" fmla="*/ 2697957 w 2705100"/>
              <a:gd name="connsiteY5" fmla="*/ 693896 h 695325"/>
              <a:gd name="connsiteX6" fmla="*/ 2697957 w 2705100"/>
              <a:gd name="connsiteY6" fmla="*/ 7144 h 69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05100" h="695325">
                <a:moveTo>
                  <a:pt x="2697957" y="7144"/>
                </a:moveTo>
                <a:lnTo>
                  <a:pt x="345281" y="7144"/>
                </a:lnTo>
                <a:cubicBezTo>
                  <a:pt x="345281" y="7144"/>
                  <a:pt x="7144" y="7144"/>
                  <a:pt x="7144" y="344329"/>
                </a:cubicBezTo>
                <a:lnTo>
                  <a:pt x="7144" y="356711"/>
                </a:lnTo>
                <a:cubicBezTo>
                  <a:pt x="7144" y="356711"/>
                  <a:pt x="7144" y="693896"/>
                  <a:pt x="345281" y="693896"/>
                </a:cubicBezTo>
                <a:lnTo>
                  <a:pt x="2697957" y="693896"/>
                </a:lnTo>
                <a:lnTo>
                  <a:pt x="2697957" y="7144"/>
                </a:ln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 dirty="0"/>
          </a:p>
        </p:txBody>
      </p:sp>
      <p:pic>
        <p:nvPicPr>
          <p:cNvPr id="11" name="Immagine 10" descr="Immagine che contiene testo, Carattere, schermata, Elementi grafici&#10;&#10;Descrizione generata automaticamente">
            <a:extLst>
              <a:ext uri="{FF2B5EF4-FFF2-40B4-BE49-F238E27FC236}">
                <a16:creationId xmlns:a16="http://schemas.microsoft.com/office/drawing/2014/main" id="{7EB4FD96-8101-D7BE-E6CE-2EF6EF2570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22134" y="427364"/>
            <a:ext cx="3412000" cy="84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466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674227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2" userDrawn="1">
          <p15:clr>
            <a:srgbClr val="F26B43"/>
          </p15:clr>
        </p15:guide>
        <p15:guide id="2" pos="574" userDrawn="1">
          <p15:clr>
            <a:srgbClr val="F26B43"/>
          </p15:clr>
        </p15:guide>
        <p15:guide id="3" pos="7106" userDrawn="1">
          <p15:clr>
            <a:srgbClr val="F26B43"/>
          </p15:clr>
        </p15:guide>
        <p15:guide id="4" orient="horz" pos="3748" userDrawn="1">
          <p15:clr>
            <a:srgbClr val="F26B43"/>
          </p15:clr>
        </p15:guide>
        <p15:guide id="5" pos="4407" userDrawn="1">
          <p15:clr>
            <a:srgbClr val="F26B43"/>
          </p15:clr>
        </p15:guide>
        <p15:guide id="6" pos="3273" userDrawn="1">
          <p15:clr>
            <a:srgbClr val="F26B43"/>
          </p15:clr>
        </p15:guide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670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4" r:id="rId7"/>
  </p:sldLayoutIdLst>
  <p:hf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2">
          <p15:clr>
            <a:srgbClr val="F26B43"/>
          </p15:clr>
        </p15:guide>
        <p15:guide id="2" pos="574">
          <p15:clr>
            <a:srgbClr val="F26B43"/>
          </p15:clr>
        </p15:guide>
        <p15:guide id="3" pos="7106">
          <p15:clr>
            <a:srgbClr val="F26B43"/>
          </p15:clr>
        </p15:guide>
        <p15:guide id="4" orient="horz" pos="3748">
          <p15:clr>
            <a:srgbClr val="F26B43"/>
          </p15:clr>
        </p15:guide>
        <p15:guide id="5" pos="4407">
          <p15:clr>
            <a:srgbClr val="F26B43"/>
          </p15:clr>
        </p15:guide>
        <p15:guide id="6" pos="3273">
          <p15:clr>
            <a:srgbClr val="F26B43"/>
          </p15:clr>
        </p15:guide>
        <p15:guide id="7" pos="3840">
          <p15:clr>
            <a:srgbClr val="F26B43"/>
          </p15:clr>
        </p15:guide>
        <p15:guide id="8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64C9CC-E38A-467A-8F1C-459375F5E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0132" y="2297415"/>
            <a:ext cx="5690680" cy="1517356"/>
          </a:xfrm>
        </p:spPr>
        <p:txBody>
          <a:bodyPr rtlCol="0"/>
          <a:lstStyle/>
          <a:p>
            <a:pPr algn="l" rtl="0"/>
            <a:r>
              <a:rPr lang="it-IT" sz="4000" dirty="0">
                <a:solidFill>
                  <a:srgbClr val="1B2098"/>
                </a:solidFill>
              </a:rPr>
              <a:t>TITLE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B6872612-2CCA-4CD0-2EFA-657BE0D18EE0}"/>
              </a:ext>
            </a:extLst>
          </p:cNvPr>
          <p:cNvSpPr txBox="1">
            <a:spLocks/>
          </p:cNvSpPr>
          <p:nvPr/>
        </p:nvSpPr>
        <p:spPr>
          <a:xfrm>
            <a:off x="1220132" y="3979195"/>
            <a:ext cx="5690680" cy="1517356"/>
          </a:xfrm>
          <a:prstGeom prst="rect">
            <a:avLst/>
          </a:prstGeom>
        </p:spPr>
        <p:txBody>
          <a:bodyPr vert="horz" lIns="228600" tIns="228600" rIns="228600" bIns="228600" rtlCol="0" anchor="ctr">
            <a:no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6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4000" dirty="0" err="1">
                <a:solidFill>
                  <a:srgbClr val="1B2098"/>
                </a:solidFill>
              </a:rPr>
              <a:t>Authors</a:t>
            </a:r>
            <a:endParaRPr lang="it-IT" sz="4000" dirty="0">
              <a:solidFill>
                <a:srgbClr val="1B209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012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072B5BD-F1A0-278A-6254-12ED08EFF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5E168-DA5E-4888-8D8A-92B118324C14}" type="slidenum">
              <a:rPr lang="it-IT" smtClean="0"/>
              <a:pPr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66898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F79B87-4AA7-436A-A28E-213168C1C67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07720" y="320040"/>
            <a:ext cx="4503295" cy="782638"/>
          </a:xfrm>
        </p:spPr>
        <p:txBody>
          <a:bodyPr rtlCol="0">
            <a:normAutofit fontScale="90000"/>
          </a:bodyPr>
          <a:lstStyle/>
          <a:p>
            <a:pPr rtl="0"/>
            <a:r>
              <a:rPr lang="it-IT" spc="0" dirty="0">
                <a:solidFill>
                  <a:srgbClr val="1B2098"/>
                </a:solidFill>
              </a:rPr>
              <a:t>TEXT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DD2790B-AC76-457A-BCB5-3E68F230ED5B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30067" y="3889184"/>
            <a:ext cx="4548187" cy="1708223"/>
          </a:xfrm>
        </p:spPr>
        <p:txBody>
          <a:bodyPr rtlCol="0">
            <a:normAutofit fontScale="85000" lnSpcReduction="20000"/>
          </a:bodyPr>
          <a:lstStyle/>
          <a:p>
            <a:pPr rtl="0"/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ipsum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constituter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adipescent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Maecenas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porttitor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congue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massa.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Nunc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viverra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imperdiet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Fusce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est.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Vivamus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tellus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rtl="0"/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Pellentesque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habitant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morbi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tristique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senectus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netus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malesuada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fames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turpis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egestas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Proin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pede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Mauris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orci.</a:t>
            </a:r>
          </a:p>
          <a:p>
            <a:pPr rtl="0"/>
            <a:endParaRPr lang="it-IT" dirty="0">
              <a:solidFill>
                <a:srgbClr val="1B209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Segnaposto testo 23">
            <a:extLst>
              <a:ext uri="{FF2B5EF4-FFF2-40B4-BE49-F238E27FC236}">
                <a16:creationId xmlns:a16="http://schemas.microsoft.com/office/drawing/2014/main" id="{DA95CB00-346A-4BCB-AB0E-28FBDAD2E1ED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11115" y="2374900"/>
            <a:ext cx="4565650" cy="701675"/>
          </a:xfrm>
        </p:spPr>
        <p:txBody>
          <a:bodyPr rtlCol="0">
            <a:normAutofit lnSpcReduction="10000"/>
          </a:bodyPr>
          <a:lstStyle/>
          <a:p>
            <a:pPr rtl="0"/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ipsum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constituter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adipescent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endParaRPr lang="it-IT" dirty="0">
              <a:solidFill>
                <a:srgbClr val="1B209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Segnaposto testo 24">
            <a:extLst>
              <a:ext uri="{FF2B5EF4-FFF2-40B4-BE49-F238E27FC236}">
                <a16:creationId xmlns:a16="http://schemas.microsoft.com/office/drawing/2014/main" id="{37B0312A-C970-4CA1-A36F-1BB0C930FBEF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11115" y="3165301"/>
            <a:ext cx="4583113" cy="689525"/>
          </a:xfrm>
        </p:spPr>
        <p:txBody>
          <a:bodyPr rtlCol="0">
            <a:normAutofit fontScale="70000" lnSpcReduction="20000"/>
          </a:bodyPr>
          <a:lstStyle/>
          <a:p>
            <a:pPr rtl="0"/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ipsum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constituter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adipescent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Maecenas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porttitor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congue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massa.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Fusce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posuere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magna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pulvinar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ultricies</a:t>
            </a:r>
            <a:endParaRPr lang="it-IT" dirty="0">
              <a:solidFill>
                <a:srgbClr val="1B209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D837ED1F-AE2B-D087-8D4D-77D6F669F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5E168-DA5E-4888-8D8A-92B118324C14}" type="slidenum">
              <a:rPr lang="it-IT" smtClean="0"/>
              <a:pPr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23535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9DF92D8-1371-40FE-AB90-C65DFF928F5D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811311" y="2959593"/>
            <a:ext cx="4365625" cy="365125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it-IT" dirty="0">
                <a:solidFill>
                  <a:srgbClr val="1B2098"/>
                </a:solidFill>
              </a:rPr>
              <a:t>TITLE 1</a:t>
            </a:r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55C6D235-86D2-43F6-A7D1-0DD3DC936D3D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30066" y="1898650"/>
            <a:ext cx="10515599" cy="701675"/>
          </a:xfrm>
        </p:spPr>
        <p:txBody>
          <a:bodyPr rtlCol="0">
            <a:normAutofit lnSpcReduction="10000"/>
          </a:bodyPr>
          <a:lstStyle/>
          <a:p>
            <a:pPr rtl="0"/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ipsum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Maecenas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porttitor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congue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massa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E3AB4F18-AE38-4488-9473-A828459DA8A4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5973985" y="2959593"/>
            <a:ext cx="4365625" cy="365125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it-IT" dirty="0">
                <a:solidFill>
                  <a:srgbClr val="1B2098"/>
                </a:solidFill>
              </a:rPr>
              <a:t>TITLE 2</a:t>
            </a:r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B0CA970E-796E-4258-8457-D1CEF7B4B866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11311" y="3294245"/>
            <a:ext cx="4365625" cy="2333625"/>
          </a:xfrm>
        </p:spPr>
        <p:txBody>
          <a:bodyPr rtlCol="0">
            <a:normAutofit fontScale="70000" lnSpcReduction="20000"/>
          </a:bodyPr>
          <a:lstStyle/>
          <a:p>
            <a:pPr rtl="0"/>
            <a:r>
              <a:rPr lang="it-IT" dirty="0" err="1">
                <a:solidFill>
                  <a:srgbClr val="1B2098"/>
                </a:solidFill>
              </a:rPr>
              <a:t>Lorem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ipsum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dolor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sit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amet</a:t>
            </a:r>
            <a:r>
              <a:rPr lang="it-IT" dirty="0">
                <a:solidFill>
                  <a:srgbClr val="1B2098"/>
                </a:solidFill>
              </a:rPr>
              <a:t>, </a:t>
            </a:r>
            <a:r>
              <a:rPr lang="it-IT" dirty="0" err="1">
                <a:solidFill>
                  <a:srgbClr val="1B2098"/>
                </a:solidFill>
              </a:rPr>
              <a:t>consectetuer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adipiscing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elit</a:t>
            </a:r>
            <a:r>
              <a:rPr lang="it-IT" dirty="0">
                <a:solidFill>
                  <a:srgbClr val="1B2098"/>
                </a:solidFill>
              </a:rPr>
              <a:t>. </a:t>
            </a:r>
            <a:r>
              <a:rPr lang="it-IT" dirty="0" err="1">
                <a:solidFill>
                  <a:srgbClr val="1B2098"/>
                </a:solidFill>
              </a:rPr>
              <a:t>Maecenas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porttitor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congue</a:t>
            </a:r>
            <a:r>
              <a:rPr lang="it-IT" dirty="0">
                <a:solidFill>
                  <a:srgbClr val="1B2098"/>
                </a:solidFill>
              </a:rPr>
              <a:t> massa. </a:t>
            </a:r>
            <a:r>
              <a:rPr lang="it-IT" dirty="0" err="1">
                <a:solidFill>
                  <a:srgbClr val="1B2098"/>
                </a:solidFill>
              </a:rPr>
              <a:t>Fusce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posuere</a:t>
            </a:r>
            <a:r>
              <a:rPr lang="it-IT" dirty="0">
                <a:solidFill>
                  <a:srgbClr val="1B2098"/>
                </a:solidFill>
              </a:rPr>
              <a:t>, magna </a:t>
            </a:r>
            <a:r>
              <a:rPr lang="it-IT" dirty="0" err="1">
                <a:solidFill>
                  <a:srgbClr val="1B2098"/>
                </a:solidFill>
              </a:rPr>
              <a:t>sed</a:t>
            </a:r>
            <a:r>
              <a:rPr lang="it-IT" dirty="0">
                <a:solidFill>
                  <a:srgbClr val="1B2098"/>
                </a:solidFill>
              </a:rPr>
              <a:t> pulvinar </a:t>
            </a:r>
            <a:r>
              <a:rPr lang="it-IT" dirty="0" err="1">
                <a:solidFill>
                  <a:srgbClr val="1B2098"/>
                </a:solidFill>
              </a:rPr>
              <a:t>ultricies</a:t>
            </a:r>
            <a:r>
              <a:rPr lang="it-IT" dirty="0">
                <a:solidFill>
                  <a:srgbClr val="1B2098"/>
                </a:solidFill>
              </a:rPr>
              <a:t>, </a:t>
            </a:r>
            <a:r>
              <a:rPr lang="it-IT" dirty="0" err="1">
                <a:solidFill>
                  <a:srgbClr val="1B2098"/>
                </a:solidFill>
              </a:rPr>
              <a:t>purus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lectus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malesuada</a:t>
            </a:r>
            <a:r>
              <a:rPr lang="it-IT" dirty="0">
                <a:solidFill>
                  <a:srgbClr val="1B2098"/>
                </a:solidFill>
              </a:rPr>
              <a:t> libero, </a:t>
            </a:r>
            <a:r>
              <a:rPr lang="it-IT" dirty="0" err="1">
                <a:solidFill>
                  <a:srgbClr val="1B2098"/>
                </a:solidFill>
              </a:rPr>
              <a:t>sit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amet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commodo</a:t>
            </a:r>
            <a:r>
              <a:rPr lang="it-IT" dirty="0">
                <a:solidFill>
                  <a:srgbClr val="1B2098"/>
                </a:solidFill>
              </a:rPr>
              <a:t> magna eros </a:t>
            </a:r>
            <a:r>
              <a:rPr lang="it-IT" dirty="0" err="1">
                <a:solidFill>
                  <a:srgbClr val="1B2098"/>
                </a:solidFill>
              </a:rPr>
              <a:t>quis</a:t>
            </a:r>
            <a:r>
              <a:rPr lang="it-IT" dirty="0">
                <a:solidFill>
                  <a:srgbClr val="1B2098"/>
                </a:solidFill>
              </a:rPr>
              <a:t> urna.</a:t>
            </a:r>
          </a:p>
          <a:p>
            <a:pPr rtl="0"/>
            <a:r>
              <a:rPr lang="it-IT" dirty="0" err="1">
                <a:solidFill>
                  <a:srgbClr val="1B2098"/>
                </a:solidFill>
              </a:rPr>
              <a:t>Nunc</a:t>
            </a:r>
            <a:r>
              <a:rPr lang="it-IT" dirty="0">
                <a:solidFill>
                  <a:srgbClr val="1B2098"/>
                </a:solidFill>
              </a:rPr>
              <a:t> viverra </a:t>
            </a:r>
            <a:r>
              <a:rPr lang="it-IT" dirty="0" err="1">
                <a:solidFill>
                  <a:srgbClr val="1B2098"/>
                </a:solidFill>
              </a:rPr>
              <a:t>imperdiet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enim</a:t>
            </a:r>
            <a:r>
              <a:rPr lang="it-IT" dirty="0">
                <a:solidFill>
                  <a:srgbClr val="1B2098"/>
                </a:solidFill>
              </a:rPr>
              <a:t>. </a:t>
            </a:r>
            <a:r>
              <a:rPr lang="it-IT" dirty="0" err="1">
                <a:solidFill>
                  <a:srgbClr val="1B2098"/>
                </a:solidFill>
              </a:rPr>
              <a:t>Fusce</a:t>
            </a:r>
            <a:r>
              <a:rPr lang="it-IT" dirty="0">
                <a:solidFill>
                  <a:srgbClr val="1B2098"/>
                </a:solidFill>
              </a:rPr>
              <a:t> est. </a:t>
            </a:r>
            <a:r>
              <a:rPr lang="it-IT" dirty="0" err="1">
                <a:solidFill>
                  <a:srgbClr val="1B2098"/>
                </a:solidFill>
              </a:rPr>
              <a:t>Vivamus</a:t>
            </a:r>
            <a:r>
              <a:rPr lang="it-IT" dirty="0">
                <a:solidFill>
                  <a:srgbClr val="1B2098"/>
                </a:solidFill>
              </a:rPr>
              <a:t> a </a:t>
            </a:r>
            <a:r>
              <a:rPr lang="it-IT" dirty="0" err="1">
                <a:solidFill>
                  <a:srgbClr val="1B2098"/>
                </a:solidFill>
              </a:rPr>
              <a:t>tellus</a:t>
            </a:r>
            <a:r>
              <a:rPr lang="it-IT" dirty="0">
                <a:solidFill>
                  <a:srgbClr val="1B2098"/>
                </a:solidFill>
              </a:rPr>
              <a:t>.</a:t>
            </a:r>
          </a:p>
          <a:p>
            <a:pPr rtl="0"/>
            <a:r>
              <a:rPr lang="it-IT" dirty="0" err="1">
                <a:solidFill>
                  <a:srgbClr val="1B2098"/>
                </a:solidFill>
              </a:rPr>
              <a:t>Pellentesque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habitant</a:t>
            </a:r>
            <a:r>
              <a:rPr lang="it-IT" dirty="0">
                <a:solidFill>
                  <a:srgbClr val="1B2098"/>
                </a:solidFill>
              </a:rPr>
              <a:t> morbi </a:t>
            </a:r>
            <a:r>
              <a:rPr lang="it-IT" dirty="0" err="1">
                <a:solidFill>
                  <a:srgbClr val="1B2098"/>
                </a:solidFill>
              </a:rPr>
              <a:t>tristique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senectus</a:t>
            </a:r>
            <a:r>
              <a:rPr lang="it-IT" dirty="0">
                <a:solidFill>
                  <a:srgbClr val="1B2098"/>
                </a:solidFill>
              </a:rPr>
              <a:t> et </a:t>
            </a:r>
            <a:r>
              <a:rPr lang="it-IT" dirty="0" err="1">
                <a:solidFill>
                  <a:srgbClr val="1B2098"/>
                </a:solidFill>
              </a:rPr>
              <a:t>netus</a:t>
            </a:r>
            <a:r>
              <a:rPr lang="it-IT" dirty="0">
                <a:solidFill>
                  <a:srgbClr val="1B2098"/>
                </a:solidFill>
              </a:rPr>
              <a:t> et </a:t>
            </a:r>
            <a:r>
              <a:rPr lang="it-IT" dirty="0" err="1">
                <a:solidFill>
                  <a:srgbClr val="1B2098"/>
                </a:solidFill>
              </a:rPr>
              <a:t>malesuada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fames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ac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turpis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egestas</a:t>
            </a:r>
            <a:r>
              <a:rPr lang="it-IT" dirty="0">
                <a:solidFill>
                  <a:srgbClr val="1B2098"/>
                </a:solidFill>
              </a:rPr>
              <a:t>. </a:t>
            </a:r>
            <a:r>
              <a:rPr lang="it-IT" dirty="0" err="1">
                <a:solidFill>
                  <a:srgbClr val="1B2098"/>
                </a:solidFill>
              </a:rPr>
              <a:t>Proin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pharetra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nonummy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pede</a:t>
            </a:r>
            <a:r>
              <a:rPr lang="it-IT" dirty="0">
                <a:solidFill>
                  <a:srgbClr val="1B2098"/>
                </a:solidFill>
              </a:rPr>
              <a:t>. </a:t>
            </a:r>
            <a:r>
              <a:rPr lang="it-IT" dirty="0" err="1">
                <a:solidFill>
                  <a:srgbClr val="1B2098"/>
                </a:solidFill>
              </a:rPr>
              <a:t>Mauris</a:t>
            </a:r>
            <a:r>
              <a:rPr lang="it-IT" dirty="0">
                <a:solidFill>
                  <a:srgbClr val="1B2098"/>
                </a:solidFill>
              </a:rPr>
              <a:t> et orci.</a:t>
            </a:r>
          </a:p>
          <a:p>
            <a:pPr rtl="0"/>
            <a:endParaRPr lang="it-IT" dirty="0">
              <a:solidFill>
                <a:srgbClr val="1B2098"/>
              </a:solidFill>
            </a:endParaRPr>
          </a:p>
        </p:txBody>
      </p:sp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663B63A5-075F-4429-8F7A-8E50D3497170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973985" y="3294245"/>
            <a:ext cx="4365625" cy="2333625"/>
          </a:xfrm>
        </p:spPr>
        <p:txBody>
          <a:bodyPr rtlCol="0">
            <a:normAutofit fontScale="77500" lnSpcReduction="20000"/>
          </a:bodyPr>
          <a:lstStyle/>
          <a:p>
            <a:pPr rtl="0"/>
            <a:r>
              <a:rPr lang="it-IT" dirty="0" err="1">
                <a:solidFill>
                  <a:srgbClr val="1B2098"/>
                </a:solidFill>
              </a:rPr>
              <a:t>Lorem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ipsum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dolor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sit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amet</a:t>
            </a:r>
            <a:r>
              <a:rPr lang="it-IT" dirty="0">
                <a:solidFill>
                  <a:srgbClr val="1B2098"/>
                </a:solidFill>
              </a:rPr>
              <a:t>, </a:t>
            </a:r>
            <a:r>
              <a:rPr lang="it-IT" dirty="0" err="1">
                <a:solidFill>
                  <a:srgbClr val="1B2098"/>
                </a:solidFill>
              </a:rPr>
              <a:t>consectetuer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adipiscing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elit</a:t>
            </a:r>
            <a:r>
              <a:rPr lang="it-IT" dirty="0">
                <a:solidFill>
                  <a:srgbClr val="1B2098"/>
                </a:solidFill>
              </a:rPr>
              <a:t>. </a:t>
            </a:r>
            <a:r>
              <a:rPr lang="it-IT" dirty="0" err="1">
                <a:solidFill>
                  <a:srgbClr val="1B2098"/>
                </a:solidFill>
              </a:rPr>
              <a:t>Maecenas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porttitor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congue</a:t>
            </a:r>
            <a:r>
              <a:rPr lang="it-IT" dirty="0">
                <a:solidFill>
                  <a:srgbClr val="1B2098"/>
                </a:solidFill>
              </a:rPr>
              <a:t> massa.</a:t>
            </a:r>
          </a:p>
          <a:p>
            <a:pPr rtl="0"/>
            <a:r>
              <a:rPr lang="it-IT" dirty="0" err="1">
                <a:solidFill>
                  <a:srgbClr val="1B2098"/>
                </a:solidFill>
              </a:rPr>
              <a:t>Nunc</a:t>
            </a:r>
            <a:r>
              <a:rPr lang="it-IT" dirty="0">
                <a:solidFill>
                  <a:srgbClr val="1B2098"/>
                </a:solidFill>
              </a:rPr>
              <a:t> viverra </a:t>
            </a:r>
            <a:r>
              <a:rPr lang="it-IT" dirty="0" err="1">
                <a:solidFill>
                  <a:srgbClr val="1B2098"/>
                </a:solidFill>
              </a:rPr>
              <a:t>imperdiet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enim</a:t>
            </a:r>
            <a:r>
              <a:rPr lang="it-IT" dirty="0">
                <a:solidFill>
                  <a:srgbClr val="1B2098"/>
                </a:solidFill>
              </a:rPr>
              <a:t>. </a:t>
            </a:r>
            <a:r>
              <a:rPr lang="it-IT" dirty="0" err="1">
                <a:solidFill>
                  <a:srgbClr val="1B2098"/>
                </a:solidFill>
              </a:rPr>
              <a:t>Fusce</a:t>
            </a:r>
            <a:r>
              <a:rPr lang="it-IT" dirty="0">
                <a:solidFill>
                  <a:srgbClr val="1B2098"/>
                </a:solidFill>
              </a:rPr>
              <a:t> est. </a:t>
            </a:r>
            <a:r>
              <a:rPr lang="it-IT" dirty="0" err="1">
                <a:solidFill>
                  <a:srgbClr val="1B2098"/>
                </a:solidFill>
              </a:rPr>
              <a:t>Vivamus</a:t>
            </a:r>
            <a:br>
              <a:rPr lang="it-IT" dirty="0">
                <a:solidFill>
                  <a:srgbClr val="1B2098"/>
                </a:solidFill>
              </a:rPr>
            </a:br>
            <a:r>
              <a:rPr lang="it-IT" dirty="0">
                <a:solidFill>
                  <a:srgbClr val="1B2098"/>
                </a:solidFill>
              </a:rPr>
              <a:t>a </a:t>
            </a:r>
            <a:r>
              <a:rPr lang="it-IT" dirty="0" err="1">
                <a:solidFill>
                  <a:srgbClr val="1B2098"/>
                </a:solidFill>
              </a:rPr>
              <a:t>tellus</a:t>
            </a:r>
            <a:r>
              <a:rPr lang="it-IT" dirty="0">
                <a:solidFill>
                  <a:srgbClr val="1B2098"/>
                </a:solidFill>
              </a:rPr>
              <a:t>.</a:t>
            </a:r>
          </a:p>
          <a:p>
            <a:pPr rtl="0"/>
            <a:r>
              <a:rPr lang="it-IT" dirty="0" err="1">
                <a:solidFill>
                  <a:srgbClr val="1B2098"/>
                </a:solidFill>
              </a:rPr>
              <a:t>Pellentesque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habitant</a:t>
            </a:r>
            <a:r>
              <a:rPr lang="it-IT" dirty="0">
                <a:solidFill>
                  <a:srgbClr val="1B2098"/>
                </a:solidFill>
              </a:rPr>
              <a:t> morbi </a:t>
            </a:r>
            <a:r>
              <a:rPr lang="it-IT" dirty="0" err="1">
                <a:solidFill>
                  <a:srgbClr val="1B2098"/>
                </a:solidFill>
              </a:rPr>
              <a:t>tristique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senectus</a:t>
            </a:r>
            <a:r>
              <a:rPr lang="it-IT" dirty="0">
                <a:solidFill>
                  <a:srgbClr val="1B2098"/>
                </a:solidFill>
              </a:rPr>
              <a:t> et </a:t>
            </a:r>
            <a:r>
              <a:rPr lang="it-IT" dirty="0" err="1">
                <a:solidFill>
                  <a:srgbClr val="1B2098"/>
                </a:solidFill>
              </a:rPr>
              <a:t>netus</a:t>
            </a:r>
            <a:r>
              <a:rPr lang="it-IT" dirty="0">
                <a:solidFill>
                  <a:srgbClr val="1B2098"/>
                </a:solidFill>
              </a:rPr>
              <a:t> et </a:t>
            </a:r>
            <a:r>
              <a:rPr lang="it-IT" dirty="0" err="1">
                <a:solidFill>
                  <a:srgbClr val="1B2098"/>
                </a:solidFill>
              </a:rPr>
              <a:t>malesuada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fames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ac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turpis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egestas</a:t>
            </a:r>
            <a:r>
              <a:rPr lang="it-IT" dirty="0">
                <a:solidFill>
                  <a:srgbClr val="1B2098"/>
                </a:solidFill>
              </a:rPr>
              <a:t>. </a:t>
            </a:r>
            <a:r>
              <a:rPr lang="it-IT" dirty="0" err="1">
                <a:solidFill>
                  <a:srgbClr val="1B2098"/>
                </a:solidFill>
              </a:rPr>
              <a:t>Proin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pharetra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nonummy</a:t>
            </a:r>
            <a:r>
              <a:rPr lang="it-IT" dirty="0">
                <a:solidFill>
                  <a:srgbClr val="1B2098"/>
                </a:solidFill>
              </a:rPr>
              <a:t> </a:t>
            </a:r>
            <a:r>
              <a:rPr lang="it-IT" dirty="0" err="1">
                <a:solidFill>
                  <a:srgbClr val="1B2098"/>
                </a:solidFill>
              </a:rPr>
              <a:t>pede</a:t>
            </a:r>
            <a:r>
              <a:rPr lang="it-IT" dirty="0">
                <a:solidFill>
                  <a:srgbClr val="1B2098"/>
                </a:solidFill>
              </a:rPr>
              <a:t>. </a:t>
            </a:r>
            <a:r>
              <a:rPr lang="it-IT" dirty="0" err="1">
                <a:solidFill>
                  <a:srgbClr val="1B2098"/>
                </a:solidFill>
              </a:rPr>
              <a:t>Mauris</a:t>
            </a:r>
            <a:r>
              <a:rPr lang="it-IT" dirty="0">
                <a:solidFill>
                  <a:srgbClr val="1B2098"/>
                </a:solidFill>
              </a:rPr>
              <a:t> et orci.</a:t>
            </a:r>
          </a:p>
          <a:p>
            <a:pPr rtl="0"/>
            <a:endParaRPr lang="it-IT" dirty="0">
              <a:solidFill>
                <a:srgbClr val="1B2098"/>
              </a:solidFill>
            </a:endParaRP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8A46A40F-488F-5781-F541-D902E67BB52E}"/>
              </a:ext>
            </a:extLst>
          </p:cNvPr>
          <p:cNvSpPr txBox="1">
            <a:spLocks/>
          </p:cNvSpPr>
          <p:nvPr/>
        </p:nvSpPr>
        <p:spPr>
          <a:xfrm>
            <a:off x="807720" y="320040"/>
            <a:ext cx="4503295" cy="782638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 fontScale="75000" lnSpcReduction="20000"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it-IT" spc="0">
                <a:solidFill>
                  <a:srgbClr val="1B2098"/>
                </a:solidFill>
              </a:rPr>
              <a:t>TEXT</a:t>
            </a:r>
            <a:endParaRPr lang="it-IT" spc="0" dirty="0">
              <a:solidFill>
                <a:srgbClr val="1B2098"/>
              </a:solidFill>
            </a:endParaRP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CF2F3D1-10C1-2B54-7B70-9F5496314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5E168-DA5E-4888-8D8A-92B118324C14}" type="slidenum">
              <a:rPr lang="it-IT" smtClean="0"/>
              <a:pPr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3500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91AEBC-6D9D-4D30-BB4C-43FE1370375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642753" y="1474969"/>
            <a:ext cx="4395258" cy="676275"/>
          </a:xfrm>
        </p:spPr>
        <p:txBody>
          <a:bodyPr rtlCol="0">
            <a:normAutofit fontScale="90000"/>
          </a:bodyPr>
          <a:lstStyle/>
          <a:p>
            <a:pPr rtl="0"/>
            <a:r>
              <a:rPr lang="it-IT" spc="0" dirty="0">
                <a:solidFill>
                  <a:srgbClr val="1B2098"/>
                </a:solidFill>
              </a:rPr>
              <a:t>GRAPHIC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BFDBF9-B20C-4919-9CE3-90C6CDC85BDD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649889" y="2592569"/>
            <a:ext cx="6434259" cy="836431"/>
          </a:xfrm>
        </p:spPr>
        <p:txBody>
          <a:bodyPr rtlCol="0"/>
          <a:lstStyle/>
          <a:p>
            <a:pPr rtl="0"/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ipsum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Maecenas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porttitor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congue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massa. </a:t>
            </a:r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FFE50F9B-A11D-40B9-B83F-DDF3E10343C1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6126385" y="3719427"/>
            <a:ext cx="1597889" cy="365125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it-IT" dirty="0">
                <a:solidFill>
                  <a:srgbClr val="1B2098"/>
                </a:solidFill>
              </a:rPr>
              <a:t>30%</a:t>
            </a:r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44C8D5B9-69C7-4696-B552-5307926F58E5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126386" y="3990708"/>
            <a:ext cx="1597889" cy="365125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Title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B20CA877-BC73-44B2-B723-8023CA00ED00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6126410" y="4451492"/>
            <a:ext cx="1597889" cy="365125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it-IT" dirty="0">
                <a:solidFill>
                  <a:srgbClr val="1B2098"/>
                </a:solidFill>
              </a:rPr>
              <a:t>10%</a:t>
            </a:r>
          </a:p>
        </p:txBody>
      </p:sp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9C508980-C5CA-4BC3-A366-9BA1490CA43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126411" y="4722773"/>
            <a:ext cx="1597889" cy="365125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Title</a:t>
            </a:r>
          </a:p>
        </p:txBody>
      </p:sp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B9D2CE79-7062-4C12-A2AE-683EAD4CCE0C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8065899" y="3719427"/>
            <a:ext cx="1597889" cy="365125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it-IT" dirty="0">
                <a:solidFill>
                  <a:srgbClr val="1B2098"/>
                </a:solidFill>
              </a:rPr>
              <a:t>25%</a:t>
            </a:r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25FB3E19-7A7E-47B8-A21F-09F559854C8C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065900" y="3990708"/>
            <a:ext cx="1597889" cy="365125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Title</a:t>
            </a:r>
          </a:p>
        </p:txBody>
      </p:sp>
      <p:sp>
        <p:nvSpPr>
          <p:cNvPr id="12" name="Segnaposto testo 11">
            <a:extLst>
              <a:ext uri="{FF2B5EF4-FFF2-40B4-BE49-F238E27FC236}">
                <a16:creationId xmlns:a16="http://schemas.microsoft.com/office/drawing/2014/main" id="{FF800B5B-000C-40A0-984E-296FEF26F894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8065924" y="4451492"/>
            <a:ext cx="1597889" cy="365125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it-IT" dirty="0">
                <a:solidFill>
                  <a:srgbClr val="1B2098"/>
                </a:solidFill>
              </a:rPr>
              <a:t>10%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BC76F4DF-E770-433B-A99B-E75E3AD5B84F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065925" y="4722773"/>
            <a:ext cx="1597889" cy="365125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Title</a:t>
            </a:r>
          </a:p>
        </p:txBody>
      </p:sp>
      <p:sp>
        <p:nvSpPr>
          <p:cNvPr id="14" name="Segnaposto testo 13">
            <a:extLst>
              <a:ext uri="{FF2B5EF4-FFF2-40B4-BE49-F238E27FC236}">
                <a16:creationId xmlns:a16="http://schemas.microsoft.com/office/drawing/2014/main" id="{BDFECF88-E632-4781-8739-84E6E892DC4D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0005413" y="3719427"/>
            <a:ext cx="1597889" cy="365125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it-IT" dirty="0">
                <a:solidFill>
                  <a:srgbClr val="1B2098"/>
                </a:solidFill>
              </a:rPr>
              <a:t>20%</a:t>
            </a:r>
          </a:p>
        </p:txBody>
      </p:sp>
      <p:sp>
        <p:nvSpPr>
          <p:cNvPr id="15" name="Segnaposto testo 14">
            <a:extLst>
              <a:ext uri="{FF2B5EF4-FFF2-40B4-BE49-F238E27FC236}">
                <a16:creationId xmlns:a16="http://schemas.microsoft.com/office/drawing/2014/main" id="{71D0B53C-EBAB-4000-8108-72EE7F62A93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0005414" y="3990708"/>
            <a:ext cx="1597889" cy="365125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Title</a:t>
            </a:r>
          </a:p>
        </p:txBody>
      </p:sp>
      <p:sp>
        <p:nvSpPr>
          <p:cNvPr id="16" name="Segnaposto testo 15">
            <a:extLst>
              <a:ext uri="{FF2B5EF4-FFF2-40B4-BE49-F238E27FC236}">
                <a16:creationId xmlns:a16="http://schemas.microsoft.com/office/drawing/2014/main" id="{F685F4B4-4174-4802-8880-EBF24FC23D34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0005438" y="4451492"/>
            <a:ext cx="1597889" cy="365125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it-IT" dirty="0">
                <a:solidFill>
                  <a:srgbClr val="1B2098"/>
                </a:solidFill>
              </a:rPr>
              <a:t>5%</a:t>
            </a:r>
          </a:p>
        </p:txBody>
      </p:sp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64A8CDE2-952B-4BD3-A740-DF54D4C7E841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0005439" y="4722773"/>
            <a:ext cx="1597889" cy="365125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Title</a:t>
            </a:r>
          </a:p>
        </p:txBody>
      </p:sp>
      <p:graphicFrame>
        <p:nvGraphicFramePr>
          <p:cNvPr id="21" name="Segnaposto grafico 20" descr="Grafico a torta">
            <a:extLst>
              <a:ext uri="{FF2B5EF4-FFF2-40B4-BE49-F238E27FC236}">
                <a16:creationId xmlns:a16="http://schemas.microsoft.com/office/drawing/2014/main" id="{093B88E5-E854-483F-A761-6A39AF1AE58A}"/>
              </a:ext>
            </a:extLst>
          </p:cNvPr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2513888259"/>
              </p:ext>
            </p:extLst>
          </p:nvPr>
        </p:nvGraphicFramePr>
        <p:xfrm>
          <a:off x="778240" y="1668713"/>
          <a:ext cx="4509470" cy="4594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Ovale 22" descr="Forma cerchio">
            <a:extLst>
              <a:ext uri="{FF2B5EF4-FFF2-40B4-BE49-F238E27FC236}">
                <a16:creationId xmlns:a16="http://schemas.microsoft.com/office/drawing/2014/main" id="{C3485789-E496-4110-A15B-8E4775849942}"/>
              </a:ext>
            </a:extLst>
          </p:cNvPr>
          <p:cNvSpPr/>
          <p:nvPr/>
        </p:nvSpPr>
        <p:spPr>
          <a:xfrm>
            <a:off x="5732367" y="3774029"/>
            <a:ext cx="384048" cy="384048"/>
          </a:xfrm>
          <a:prstGeom prst="ellipse">
            <a:avLst/>
          </a:pr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 rtl="0"/>
            <a:endParaRPr lang="it-IT" dirty="0"/>
          </a:p>
        </p:txBody>
      </p:sp>
      <p:sp>
        <p:nvSpPr>
          <p:cNvPr id="24" name="Ovale 23" descr="Forma cerchio">
            <a:extLst>
              <a:ext uri="{FF2B5EF4-FFF2-40B4-BE49-F238E27FC236}">
                <a16:creationId xmlns:a16="http://schemas.microsoft.com/office/drawing/2014/main" id="{FC7368B7-D4B3-45CE-95D8-0AA892A56116}"/>
              </a:ext>
            </a:extLst>
          </p:cNvPr>
          <p:cNvSpPr/>
          <p:nvPr/>
        </p:nvSpPr>
        <p:spPr>
          <a:xfrm>
            <a:off x="7671881" y="3774029"/>
            <a:ext cx="384048" cy="384048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127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 rtl="0"/>
            <a:endParaRPr lang="it-IT" dirty="0"/>
          </a:p>
        </p:txBody>
      </p:sp>
      <p:sp>
        <p:nvSpPr>
          <p:cNvPr id="25" name="Ovale 24" descr="Forma cerchio">
            <a:extLst>
              <a:ext uri="{FF2B5EF4-FFF2-40B4-BE49-F238E27FC236}">
                <a16:creationId xmlns:a16="http://schemas.microsoft.com/office/drawing/2014/main" id="{CB3E6EAD-AA8B-4D6A-B852-670A3BE077FA}"/>
              </a:ext>
            </a:extLst>
          </p:cNvPr>
          <p:cNvSpPr/>
          <p:nvPr/>
        </p:nvSpPr>
        <p:spPr>
          <a:xfrm>
            <a:off x="9611395" y="3774029"/>
            <a:ext cx="384048" cy="384048"/>
          </a:xfrm>
          <a:prstGeom prst="ellipse">
            <a:avLst/>
          </a:pr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 rtl="0"/>
            <a:endParaRPr lang="it-IT" dirty="0"/>
          </a:p>
        </p:txBody>
      </p:sp>
      <p:sp>
        <p:nvSpPr>
          <p:cNvPr id="19" name="Ovale 18" descr="Forma cerchio">
            <a:extLst>
              <a:ext uri="{FF2B5EF4-FFF2-40B4-BE49-F238E27FC236}">
                <a16:creationId xmlns:a16="http://schemas.microsoft.com/office/drawing/2014/main" id="{74F8D4E4-1B47-416C-9A28-44D029B05DF3}"/>
              </a:ext>
            </a:extLst>
          </p:cNvPr>
          <p:cNvSpPr/>
          <p:nvPr/>
        </p:nvSpPr>
        <p:spPr>
          <a:xfrm>
            <a:off x="5732392" y="4506094"/>
            <a:ext cx="384048" cy="384048"/>
          </a:xfrm>
          <a:prstGeom prst="ellipse">
            <a:avLst/>
          </a:prstGeom>
          <a:solidFill>
            <a:schemeClr val="accent4"/>
          </a:solidFill>
          <a:ln w="127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 rtl="0"/>
            <a:endParaRPr lang="it-IT" dirty="0"/>
          </a:p>
        </p:txBody>
      </p:sp>
      <p:sp>
        <p:nvSpPr>
          <p:cNvPr id="20" name="Ovale 19" descr="Forma cerchio">
            <a:extLst>
              <a:ext uri="{FF2B5EF4-FFF2-40B4-BE49-F238E27FC236}">
                <a16:creationId xmlns:a16="http://schemas.microsoft.com/office/drawing/2014/main" id="{46B993A4-B156-41FD-9B95-16911035EAA1}"/>
              </a:ext>
            </a:extLst>
          </p:cNvPr>
          <p:cNvSpPr/>
          <p:nvPr/>
        </p:nvSpPr>
        <p:spPr>
          <a:xfrm>
            <a:off x="7671906" y="4506094"/>
            <a:ext cx="384048" cy="384048"/>
          </a:xfrm>
          <a:prstGeom prst="ellipse">
            <a:avLst/>
          </a:pr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 rtl="0"/>
            <a:endParaRPr lang="it-IT" dirty="0"/>
          </a:p>
        </p:txBody>
      </p:sp>
      <p:sp>
        <p:nvSpPr>
          <p:cNvPr id="22" name="Ovale 21" descr="Forma cerchio">
            <a:extLst>
              <a:ext uri="{FF2B5EF4-FFF2-40B4-BE49-F238E27FC236}">
                <a16:creationId xmlns:a16="http://schemas.microsoft.com/office/drawing/2014/main" id="{F25A7B72-F802-4A5B-9C15-E6092A747BDA}"/>
              </a:ext>
            </a:extLst>
          </p:cNvPr>
          <p:cNvSpPr/>
          <p:nvPr/>
        </p:nvSpPr>
        <p:spPr>
          <a:xfrm>
            <a:off x="9611420" y="4506094"/>
            <a:ext cx="384048" cy="384048"/>
          </a:xfrm>
          <a:prstGeom prst="ellipse">
            <a:avLst/>
          </a:prstGeom>
          <a:solidFill>
            <a:schemeClr val="accent2">
              <a:alpha val="50000"/>
            </a:schemeClr>
          </a:solidFill>
          <a:ln w="127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 rtl="0"/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01C80A75-DEF4-763C-96F3-61CB07C20443}"/>
              </a:ext>
            </a:extLst>
          </p:cNvPr>
          <p:cNvSpPr txBox="1">
            <a:spLocks/>
          </p:cNvSpPr>
          <p:nvPr/>
        </p:nvSpPr>
        <p:spPr>
          <a:xfrm>
            <a:off x="807720" y="320040"/>
            <a:ext cx="4503295" cy="782638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 fontScale="75000" lnSpcReduction="20000"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it-IT" spc="0">
                <a:solidFill>
                  <a:srgbClr val="1B2098"/>
                </a:solidFill>
              </a:rPr>
              <a:t>TEXT</a:t>
            </a:r>
            <a:endParaRPr lang="it-IT" spc="0" dirty="0">
              <a:solidFill>
                <a:srgbClr val="1B2098"/>
              </a:solidFill>
            </a:endParaRPr>
          </a:p>
        </p:txBody>
      </p:sp>
      <p:sp>
        <p:nvSpPr>
          <p:cNvPr id="18" name="Segnaposto numero diapositiva 17">
            <a:extLst>
              <a:ext uri="{FF2B5EF4-FFF2-40B4-BE49-F238E27FC236}">
                <a16:creationId xmlns:a16="http://schemas.microsoft.com/office/drawing/2014/main" id="{F31B6B01-EB91-566D-83E3-38C8F51C1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5E168-DA5E-4888-8D8A-92B118324C14}" type="slidenum">
              <a:rPr lang="it-IT" smtClean="0"/>
              <a:pPr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6157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2E5D49-E249-409D-B751-A559433D91A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28357" y="2100930"/>
            <a:ext cx="3403308" cy="815976"/>
          </a:xfrm>
        </p:spPr>
        <p:txBody>
          <a:bodyPr rtlCol="0">
            <a:normAutofit fontScale="90000"/>
          </a:bodyPr>
          <a:lstStyle/>
          <a:p>
            <a:pPr rtl="0"/>
            <a:r>
              <a:rPr lang="it-IT" spc="0" dirty="0">
                <a:solidFill>
                  <a:srgbClr val="1B2098"/>
                </a:solidFill>
              </a:rPr>
              <a:t>CHART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8546E56-D449-4019-86AD-4F0D3A1474E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28357" y="3252275"/>
            <a:ext cx="2829243" cy="1846732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ipsum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Maecenas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porttitor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congue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massa.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Fusce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posuere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magna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pulvinar </a:t>
            </a:r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ultricies</a:t>
            </a:r>
            <a:endParaRPr lang="it-IT" dirty="0">
              <a:solidFill>
                <a:srgbClr val="1B209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Segnaposto tabella 6">
            <a:extLst>
              <a:ext uri="{FF2B5EF4-FFF2-40B4-BE49-F238E27FC236}">
                <a16:creationId xmlns:a16="http://schemas.microsoft.com/office/drawing/2014/main" id="{59C411DD-E4B1-441B-AB81-A9445E90878D}"/>
              </a:ext>
            </a:extLst>
          </p:cNvPr>
          <p:cNvGraphicFramePr>
            <a:graphicFrameLocks noGrp="1"/>
          </p:cNvGraphicFramePr>
          <p:nvPr>
            <p:ph type="tbl" sz="quarter" idx="4294967295"/>
            <p:extLst>
              <p:ext uri="{D42A27DB-BD31-4B8C-83A1-F6EECF244321}">
                <p14:modId xmlns:p14="http://schemas.microsoft.com/office/powerpoint/2010/main" val="994773533"/>
              </p:ext>
            </p:extLst>
          </p:nvPr>
        </p:nvGraphicFramePr>
        <p:xfrm>
          <a:off x="4451643" y="1891665"/>
          <a:ext cx="6912000" cy="416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000">
                  <a:extLst>
                    <a:ext uri="{9D8B030D-6E8A-4147-A177-3AD203B41FA5}">
                      <a16:colId xmlns:a16="http://schemas.microsoft.com/office/drawing/2014/main" val="3413721457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742567690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529259489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17438174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0"/>
                      <a:endParaRPr lang="it-IT" sz="120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it-IT" sz="1200" noProof="0" dirty="0"/>
                        <a:t>20XX</a:t>
                      </a:r>
                      <a:endParaRPr lang="it-IT" sz="1200" noProof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it-IT" sz="1200" noProof="0" dirty="0"/>
                        <a:t>20XX</a:t>
                      </a:r>
                      <a:endParaRPr lang="it-IT" sz="1200" noProof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it-IT" sz="1200" noProof="0" dirty="0"/>
                        <a:t>20XX</a:t>
                      </a:r>
                      <a:endParaRPr lang="it-IT" sz="1200" noProof="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6388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200" b="1" kern="1200" noProof="0" dirty="0" err="1">
                          <a:solidFill>
                            <a:schemeClr val="bg1"/>
                          </a:solidFill>
                        </a:rPr>
                        <a:t>Category</a:t>
                      </a:r>
                      <a:endParaRPr lang="it-IT" sz="1200" b="1" i="0" kern="1200" noProof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50.000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400.000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1.600.000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0844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noProof="0" dirty="0" err="1">
                          <a:solidFill>
                            <a:schemeClr val="bg1"/>
                          </a:solidFill>
                        </a:rPr>
                        <a:t>Category</a:t>
                      </a:r>
                      <a:endParaRPr lang="it-IT" sz="1200" b="1" i="0" kern="1200" noProof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1" i="0" kern="1200" noProof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500.000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4.000.000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16.000.000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549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200" b="1" kern="1200" noProof="0" dirty="0" err="1">
                          <a:solidFill>
                            <a:schemeClr val="bg1"/>
                          </a:solidFill>
                        </a:rPr>
                        <a:t>Category</a:t>
                      </a:r>
                      <a:endParaRPr lang="it-IT" sz="1200" b="1" i="0" kern="1200" noProof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75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80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90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194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noProof="0" dirty="0" err="1">
                          <a:solidFill>
                            <a:schemeClr val="bg1"/>
                          </a:solidFill>
                        </a:rPr>
                        <a:t>Category</a:t>
                      </a:r>
                      <a:endParaRPr lang="it-IT" sz="1200" b="1" i="0" kern="1200" noProof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5.625.000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48.000.000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216.000.000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1604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200" b="1" kern="1200" noProof="0" dirty="0" err="1">
                          <a:solidFill>
                            <a:schemeClr val="bg1"/>
                          </a:solidFill>
                        </a:rPr>
                        <a:t>Category</a:t>
                      </a:r>
                      <a:endParaRPr lang="it-IT" sz="1200" b="1" i="0" kern="1200" noProof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5450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noProof="0" dirty="0" err="1">
                          <a:solidFill>
                            <a:schemeClr val="bg1"/>
                          </a:solidFill>
                        </a:rPr>
                        <a:t>Category</a:t>
                      </a:r>
                      <a:endParaRPr lang="it-IT" sz="1200" b="1" i="0" kern="1200" noProof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5.625.000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48.000.000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216.000.000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59252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200" b="1" kern="1200" noProof="0" dirty="0" err="1">
                          <a:solidFill>
                            <a:schemeClr val="bg1"/>
                          </a:solidFill>
                        </a:rPr>
                        <a:t>Category</a:t>
                      </a:r>
                      <a:endParaRPr lang="it-IT" sz="1200" b="1" i="0" kern="1200" noProof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1.687.500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9.600.000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21.600.000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0099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200" b="1" kern="1200" noProof="0" dirty="0" err="1">
                          <a:solidFill>
                            <a:schemeClr val="bg1"/>
                          </a:solidFill>
                        </a:rPr>
                        <a:t>Category</a:t>
                      </a:r>
                      <a:endParaRPr lang="it-IT" sz="1200" b="1" i="0" kern="1200" noProof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562.500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2.400.000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10.800.000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65178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200" b="1" kern="1200" noProof="0" dirty="0" err="1">
                          <a:solidFill>
                            <a:schemeClr val="bg1"/>
                          </a:solidFill>
                        </a:rPr>
                        <a:t>Category</a:t>
                      </a:r>
                      <a:endParaRPr lang="it-IT" sz="1200" b="1" i="0" kern="1200" noProof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281.250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2.400.000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4.320.000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8789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200" b="1" kern="1200" noProof="0">
                          <a:solidFill>
                            <a:schemeClr val="bg1"/>
                          </a:solidFill>
                        </a:rPr>
                        <a:t>Category</a:t>
                      </a:r>
                      <a:endParaRPr lang="it-IT" sz="1200" b="1" i="0" kern="1200" noProof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7.593.750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52.800.000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4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187.920.000</a:t>
                      </a:r>
                      <a:endParaRPr lang="it-IT" sz="1400" i="0" kern="1200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7294082"/>
                  </a:ext>
                </a:extLst>
              </a:tr>
            </a:tbl>
          </a:graphicData>
        </a:graphic>
      </p:graphicFrame>
      <p:sp>
        <p:nvSpPr>
          <p:cNvPr id="3" name="Titolo 1">
            <a:extLst>
              <a:ext uri="{FF2B5EF4-FFF2-40B4-BE49-F238E27FC236}">
                <a16:creationId xmlns:a16="http://schemas.microsoft.com/office/drawing/2014/main" id="{0110AD65-69BD-EED8-BCC5-610F5F05F2A9}"/>
              </a:ext>
            </a:extLst>
          </p:cNvPr>
          <p:cNvSpPr txBox="1">
            <a:spLocks/>
          </p:cNvSpPr>
          <p:nvPr/>
        </p:nvSpPr>
        <p:spPr>
          <a:xfrm>
            <a:off x="807720" y="320040"/>
            <a:ext cx="4503295" cy="782638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 fontScale="75000" lnSpcReduction="20000"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it-IT" spc="0">
                <a:solidFill>
                  <a:srgbClr val="1B2098"/>
                </a:solidFill>
              </a:rPr>
              <a:t>TEXT</a:t>
            </a:r>
            <a:endParaRPr lang="it-IT" spc="0" dirty="0">
              <a:solidFill>
                <a:srgbClr val="1B2098"/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916BA15-0DD4-9D34-A9B2-C7AA45E40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5E168-DA5E-4888-8D8A-92B118324C14}" type="slidenum">
              <a:rPr lang="it-IT" smtClean="0"/>
              <a:pPr/>
              <a:t>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13840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46DC636-DB75-49A5-B764-91FF21804DA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976160" y="2202496"/>
            <a:ext cx="4367531" cy="524711"/>
          </a:xfrm>
        </p:spPr>
        <p:txBody>
          <a:bodyPr rtlCol="0"/>
          <a:lstStyle/>
          <a:p>
            <a:pPr rtl="0"/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Davide Milano</a:t>
            </a:r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459230DA-C209-4406-A9FA-EE60A7827F7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76161" y="2986822"/>
            <a:ext cx="4367531" cy="365125"/>
          </a:xfrm>
        </p:spPr>
        <p:txBody>
          <a:bodyPr rtlCol="0"/>
          <a:lstStyle/>
          <a:p>
            <a:pPr rtl="0"/>
            <a:r>
              <a:rPr lang="it-IT" dirty="0" err="1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affiliation</a:t>
            </a:r>
            <a:r>
              <a:rPr lang="it-IT" dirty="0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2" name="Segnaposto testo 5">
            <a:extLst>
              <a:ext uri="{FF2B5EF4-FFF2-40B4-BE49-F238E27FC236}">
                <a16:creationId xmlns:a16="http://schemas.microsoft.com/office/drawing/2014/main" id="{FD0761AA-D2BE-CD5D-CFCA-E0DD0707A57A}"/>
              </a:ext>
            </a:extLst>
          </p:cNvPr>
          <p:cNvSpPr txBox="1">
            <a:spLocks/>
          </p:cNvSpPr>
          <p:nvPr/>
        </p:nvSpPr>
        <p:spPr>
          <a:xfrm>
            <a:off x="1976159" y="3611562"/>
            <a:ext cx="4367531" cy="3651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b="0" i="0" kern="1200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b="1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b="1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b="1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b="1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it-IT">
                <a:solidFill>
                  <a:srgbClr val="1B209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e-mail:</a:t>
            </a:r>
            <a:endParaRPr lang="it-IT" dirty="0">
              <a:solidFill>
                <a:srgbClr val="1B209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6635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61E78B0D-84A3-D644-83BD-045F1763F8E5}" vid="{F9E2DAAE-78A9-2342-8E1C-6AC15B136DE8}"/>
    </a:ext>
  </a:extLst>
</a:theme>
</file>

<file path=ppt/theme/theme2.xml><?xml version="1.0" encoding="utf-8"?>
<a:theme xmlns:a="http://schemas.openxmlformats.org/drawingml/2006/main" name="Atlante">
  <a:themeElements>
    <a:clrScheme name="Personalizzati 7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00237C"/>
      </a:accent1>
      <a:accent2>
        <a:srgbClr val="D10003"/>
      </a:accent2>
      <a:accent3>
        <a:srgbClr val="D5292B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tlant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nt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024DF7-0783-4549-86B7-A48B29FBA9C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750F309C-DE10-4641-9043-BB7E781AC40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393BED-762D-4FA3-96CF-866F426A04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346</Words>
  <Application>Microsoft Macintosh PowerPoint</Application>
  <PresentationFormat>Widescreen</PresentationFormat>
  <Paragraphs>93</Paragraphs>
  <Slides>7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Rockwell</vt:lpstr>
      <vt:lpstr>Wingdings</vt:lpstr>
      <vt:lpstr>Tema1</vt:lpstr>
      <vt:lpstr>Atlante</vt:lpstr>
      <vt:lpstr>TITLE</vt:lpstr>
      <vt:lpstr>Presentazione standard di PowerPoint</vt:lpstr>
      <vt:lpstr>TEXT</vt:lpstr>
      <vt:lpstr>Presentazione standard di PowerPoint</vt:lpstr>
      <vt:lpstr>GRAPHIC</vt:lpstr>
      <vt:lpstr>CHART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TITOLO PRESENTAZIONE</dc:title>
  <dc:creator>Federica Faggiano</dc:creator>
  <cp:lastModifiedBy>Lucio De Paolis</cp:lastModifiedBy>
  <cp:revision>11</cp:revision>
  <dcterms:created xsi:type="dcterms:W3CDTF">2022-06-03T15:32:32Z</dcterms:created>
  <dcterms:modified xsi:type="dcterms:W3CDTF">2024-05-14T13:35:45Z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